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4" r:id="rId3"/>
    <p:sldMasterId id="21474837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Proxima Nova"/>
      <p:regular r:id="rId41"/>
      <p:bold r:id="rId42"/>
      <p:italic r:id="rId43"/>
      <p:boldItalic r:id="rId44"/>
    </p:embeddedFont>
    <p:embeddedFont>
      <p:font typeface="Montserrat"/>
      <p:regular r:id="rId45"/>
      <p:bold r:id="rId46"/>
      <p:italic r:id="rId47"/>
      <p:boldItalic r:id="rId48"/>
    </p:embeddedFont>
    <p:embeddedFont>
      <p:font typeface="Montserrat Medium"/>
      <p:regular r:id="rId49"/>
      <p:bold r:id="rId50"/>
      <p:italic r:id="rId51"/>
      <p:boldItalic r:id="rId52"/>
    </p:embeddedFont>
    <p:embeddedFont>
      <p:font typeface="Montserrat ExtraBold"/>
      <p:bold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Montserrat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MontserratExtraBold-bold.fntdata"/><Relationship Id="rId52" Type="http://schemas.openxmlformats.org/officeDocument/2006/relationships/font" Target="fonts/MontserratMedium-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MontserratExtraBol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12f5fbc17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12f5fbc17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2a8b98161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2a8b98161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202124"/>
                </a:solidFill>
                <a:highlight>
                  <a:srgbClr val="FFFFFF"/>
                </a:highlight>
              </a:rPr>
              <a:t>FID is </a:t>
            </a:r>
            <a:r>
              <a:rPr lang="en" sz="1500">
                <a:solidFill>
                  <a:srgbClr val="040C28"/>
                </a:solidFill>
              </a:rPr>
              <a:t>a measure of similarity between two datasets of images</a:t>
            </a:r>
            <a:r>
              <a:rPr lang="en" sz="1500">
                <a:solidFill>
                  <a:srgbClr val="202124"/>
                </a:solidFill>
                <a:highlight>
                  <a:srgbClr val="FFFFFF"/>
                </a:highlight>
              </a:rPr>
              <a:t>. It was shown to correlate well with human judgement of visual quality and is most often used to evaluate the quality of samples of Generative Adversarial Networks.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2a8b9816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2a8b9816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894e269a9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894e269a9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2a8be6116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2a8be6116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2b48e77d9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2b48e77d9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2a8be6116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2a8be6116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2a8be6116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2a8be6116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2b48e77d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2b48e77d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2b48e77d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2b48e77d9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2a07a4dae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2a07a4dae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2a8be611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2a8be611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22ba7e23d4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22ba7e23d4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2a7cb3e9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2a7cb3e9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2a7cb3e9a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2a7cb3e9a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2a7cb3e9a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2a7cb3e9a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2a7cb3e9a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2a7cb3e9a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2a07a4dae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2a07a4dae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2b48e77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2b48e77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2b48e77ed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2b48e77ed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12f5fbc1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12f5fbc1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For the spatially correlative loss, the structure is based on CycleGAN with a Resnet-based generator and a PatchGAN discriminator. This was based on the pre-trained VGG16 model to extract features. The cosine function was chosen as the feature distance calculation function, and an adversarial network was used with the least squares as the loss function.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Given an input image from a specific domain and its output in the target domain, both are fed into a pre-trained model to obtain their respective feature matrices. Instead of directly calculating the distance between the two feature matrices, a matrix is used to measure their similarity, which is called the Spatially-correlative map (in the slide). The input image </a:t>
            </a:r>
            <a:r>
              <a:rPr lang="en" sz="1200">
                <a:solidFill>
                  <a:schemeClr val="dk1"/>
                </a:solidFill>
                <a:latin typeface="Times New Roman"/>
                <a:ea typeface="Times New Roman"/>
                <a:cs typeface="Times New Roman"/>
                <a:sym typeface="Times New Roman"/>
              </a:rPr>
              <a:t>𝑥</a:t>
            </a:r>
            <a:r>
              <a:rPr lang="en" sz="1200">
                <a:solidFill>
                  <a:schemeClr val="dk1"/>
                </a:solidFill>
                <a:latin typeface="Calibri"/>
                <a:ea typeface="Calibri"/>
                <a:cs typeface="Calibri"/>
                <a:sym typeface="Calibri"/>
              </a:rPr>
              <a:t> and the transformed image </a:t>
            </a:r>
            <a:r>
              <a:rPr lang="en" sz="1200">
                <a:solidFill>
                  <a:schemeClr val="dk1"/>
                </a:solidFill>
                <a:latin typeface="Times New Roman"/>
                <a:ea typeface="Times New Roman"/>
                <a:cs typeface="Times New Roman"/>
                <a:sym typeface="Times New Roman"/>
              </a:rPr>
              <a:t>𝑦̂</a:t>
            </a:r>
            <a:r>
              <a:rPr lang="en" sz="1200">
                <a:solidFill>
                  <a:schemeClr val="dk1"/>
                </a:solidFill>
                <a:latin typeface="Calibri"/>
                <a:ea typeface="Calibri"/>
                <a:cs typeface="Calibri"/>
                <a:sym typeface="Calibri"/>
              </a:rPr>
              <a:t> are fed into the feature extractor, and their local similarity maps are calculated separately. The formula is as left shown: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Here, </a:t>
            </a:r>
            <a:r>
              <a:rPr lang="en" sz="1200">
                <a:solidFill>
                  <a:schemeClr val="dk1"/>
                </a:solidFill>
                <a:latin typeface="Times New Roman"/>
                <a:ea typeface="Times New Roman"/>
                <a:cs typeface="Times New Roman"/>
                <a:sym typeface="Times New Roman"/>
              </a:rPr>
              <a:t>𝑓</a:t>
            </a:r>
            <a:r>
              <a:rPr lang="en" sz="1200">
                <a:solidFill>
                  <a:schemeClr val="dk1"/>
                </a:solidFill>
                <a:latin typeface="Calibri"/>
                <a:ea typeface="Calibri"/>
                <a:cs typeface="Calibri"/>
                <a:sym typeface="Calibri"/>
              </a:rPr>
              <a:t> represents the </a:t>
            </a:r>
            <a:r>
              <a:rPr lang="en" sz="1200">
                <a:solidFill>
                  <a:schemeClr val="dk1"/>
                </a:solidFill>
                <a:latin typeface="Times New Roman"/>
                <a:ea typeface="Times New Roman"/>
                <a:cs typeface="Times New Roman"/>
                <a:sym typeface="Times New Roman"/>
              </a:rPr>
              <a:t>𝑥𝑖</a:t>
            </a:r>
            <a:r>
              <a:rPr lang="en" sz="1200">
                <a:solidFill>
                  <a:schemeClr val="dk1"/>
                </a:solidFill>
                <a:latin typeface="Calibri"/>
                <a:ea typeface="Calibri"/>
                <a:cs typeface="Calibri"/>
                <a:sym typeface="Calibri"/>
              </a:rPr>
              <a:t> feature with </a:t>
            </a:r>
            <a:r>
              <a:rPr lang="en" sz="1200">
                <a:solidFill>
                  <a:schemeClr val="dk1"/>
                </a:solidFill>
                <a:latin typeface="Times New Roman"/>
                <a:ea typeface="Times New Roman"/>
                <a:cs typeface="Times New Roman"/>
                <a:sym typeface="Times New Roman"/>
              </a:rPr>
              <a:t>𝐶</a:t>
            </a:r>
            <a:r>
              <a:rPr lang="en" sz="1200">
                <a:solidFill>
                  <a:schemeClr val="dk1"/>
                </a:solidFill>
                <a:latin typeface="Calibri"/>
                <a:ea typeface="Calibri"/>
                <a:cs typeface="Calibri"/>
                <a:sym typeface="Calibri"/>
              </a:rPr>
              <a:t> dimensions, and </a:t>
            </a:r>
            <a:r>
              <a:rPr lang="en" sz="1200">
                <a:solidFill>
                  <a:schemeClr val="dk1"/>
                </a:solidFill>
                <a:latin typeface="Times New Roman"/>
                <a:ea typeface="Times New Roman"/>
                <a:cs typeface="Times New Roman"/>
                <a:sym typeface="Times New Roman"/>
              </a:rPr>
              <a:t>𝑓𝑥</a:t>
            </a:r>
            <a:r>
              <a:rPr lang="en" sz="1200">
                <a:solidFill>
                  <a:schemeClr val="dk1"/>
                </a:solidFill>
                <a:latin typeface="Calibri"/>
                <a:ea typeface="Calibri"/>
                <a:cs typeface="Calibri"/>
                <a:sym typeface="Calibri"/>
              </a:rPr>
              <a:t> contains the corresponding features of </a:t>
            </a:r>
            <a:r>
              <a:rPr lang="en" sz="1200">
                <a:solidFill>
                  <a:schemeClr val="dk1"/>
                </a:solidFill>
                <a:latin typeface="Times New Roman"/>
                <a:ea typeface="Times New Roman"/>
                <a:cs typeface="Times New Roman"/>
                <a:sym typeface="Times New Roman"/>
              </a:rPr>
              <a:t>𝑁𝑝</a:t>
            </a:r>
            <a:r>
              <a:rPr lang="en" sz="1200">
                <a:solidFill>
                  <a:schemeClr val="dk1"/>
                </a:solidFill>
                <a:latin typeface="Calibri"/>
                <a:ea typeface="Calibri"/>
                <a:cs typeface="Calibri"/>
                <a:sym typeface="Calibri"/>
              </a:rPr>
              <a:t> points. The calculated </a:t>
            </a:r>
            <a:r>
              <a:rPr lang="en" sz="1200">
                <a:solidFill>
                  <a:schemeClr val="dk1"/>
                </a:solidFill>
                <a:latin typeface="Times New Roman"/>
                <a:ea typeface="Times New Roman"/>
                <a:cs typeface="Times New Roman"/>
                <a:sym typeface="Times New Roman"/>
              </a:rPr>
              <a:t>𝑆</a:t>
            </a:r>
            <a:r>
              <a:rPr lang="en" sz="1200">
                <a:solidFill>
                  <a:schemeClr val="dk1"/>
                </a:solidFill>
                <a:latin typeface="Calibri"/>
                <a:ea typeface="Calibri"/>
                <a:cs typeface="Calibri"/>
                <a:sym typeface="Calibri"/>
              </a:rPr>
              <a:t> represents the spatial similarity between the </a:t>
            </a:r>
            <a:r>
              <a:rPr lang="en" sz="1200">
                <a:solidFill>
                  <a:schemeClr val="dk1"/>
                </a:solidFill>
                <a:latin typeface="Times New Roman"/>
                <a:ea typeface="Times New Roman"/>
                <a:cs typeface="Times New Roman"/>
                <a:sym typeface="Times New Roman"/>
              </a:rPr>
              <a:t>𝑥𝑖</a:t>
            </a:r>
            <a:r>
              <a:rPr lang="en" sz="1200">
                <a:solidFill>
                  <a:schemeClr val="dk1"/>
                </a:solidFill>
                <a:latin typeface="Calibri"/>
                <a:ea typeface="Calibri"/>
                <a:cs typeface="Calibri"/>
                <a:sym typeface="Calibri"/>
              </a:rPr>
              <a:t> point and other points in the same region. Unlike the previous approach of directly extracting features from the images which includes the colors, lighting, and textures specific to the domain. However. these feature are not needed for style transfer Therefore., auto-correlation only captures spatially-related features.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2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After computing the Spatially-Correlative Map for each patch, all the spatial correlation matrices are combined with </a:t>
            </a:r>
            <a:r>
              <a:rPr lang="en" sz="1200">
                <a:solidFill>
                  <a:schemeClr val="dk1"/>
                </a:solidFill>
                <a:latin typeface="Times New Roman"/>
                <a:ea typeface="Times New Roman"/>
                <a:cs typeface="Times New Roman"/>
                <a:sym typeface="Times New Roman"/>
              </a:rPr>
              <a:t>𝑆</a:t>
            </a:r>
            <a:r>
              <a:rPr lang="en" sz="1200">
                <a:solidFill>
                  <a:schemeClr val="dk1"/>
                </a:solidFill>
                <a:latin typeface="Calibri"/>
                <a:ea typeface="Calibri"/>
                <a:cs typeface="Calibri"/>
                <a:sym typeface="Calibri"/>
              </a:rPr>
              <a:t> to represent the overall spatial correlation of the image, where </a:t>
            </a:r>
            <a:r>
              <a:rPr lang="en" sz="1200">
                <a:solidFill>
                  <a:schemeClr val="dk1"/>
                </a:solidFill>
                <a:latin typeface="Times New Roman"/>
                <a:ea typeface="Times New Roman"/>
                <a:cs typeface="Times New Roman"/>
                <a:sym typeface="Times New Roman"/>
              </a:rPr>
              <a:t>𝑁𝑠</a:t>
            </a:r>
            <a:r>
              <a:rPr lang="en" sz="1200">
                <a:solidFill>
                  <a:schemeClr val="dk1"/>
                </a:solidFill>
                <a:latin typeface="Calibri"/>
                <a:ea typeface="Calibri"/>
                <a:cs typeface="Calibri"/>
                <a:sym typeface="Calibri"/>
              </a:rPr>
              <a:t> is the number of sampled patches. The spatial loss function is defined as the comparison of the spatial similarity structure matrix between the input image </a:t>
            </a:r>
            <a:r>
              <a:rPr lang="en" sz="1200">
                <a:solidFill>
                  <a:schemeClr val="dk1"/>
                </a:solidFill>
                <a:latin typeface="Times New Roman"/>
                <a:ea typeface="Times New Roman"/>
                <a:cs typeface="Times New Roman"/>
                <a:sym typeface="Times New Roman"/>
              </a:rPr>
              <a:t>𝑥</a:t>
            </a:r>
            <a:r>
              <a:rPr lang="en" sz="1200">
                <a:solidFill>
                  <a:schemeClr val="dk1"/>
                </a:solidFill>
                <a:latin typeface="Calibri"/>
                <a:ea typeface="Calibri"/>
                <a:cs typeface="Calibri"/>
                <a:sym typeface="Calibri"/>
              </a:rPr>
              <a:t> and the output transformed image </a:t>
            </a:r>
            <a:r>
              <a:rPr lang="en" sz="1200">
                <a:solidFill>
                  <a:schemeClr val="dk1"/>
                </a:solidFill>
                <a:latin typeface="Times New Roman"/>
                <a:ea typeface="Times New Roman"/>
                <a:cs typeface="Times New Roman"/>
                <a:sym typeface="Times New Roman"/>
              </a:rPr>
              <a:t>𝑦̂</a:t>
            </a:r>
            <a:r>
              <a:rPr lang="en" sz="1200">
                <a:solidFill>
                  <a:schemeClr val="dk1"/>
                </a:solidFill>
                <a:latin typeface="Calibri"/>
                <a:ea typeface="Calibri"/>
                <a:cs typeface="Calibri"/>
                <a:sym typeface="Calibri"/>
              </a:rPr>
              <a:t> in the target domain, as left shown.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2a07a4dae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2a07a4dae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12f5fbc17b_8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212f5fbc17b_8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we can see the result of replacing the loss with spatial correlative loss. Although there is still some error, such as the </a:t>
            </a:r>
            <a:r>
              <a:rPr lang="en"/>
              <a:t>second</a:t>
            </a:r>
            <a:r>
              <a:rPr lang="en"/>
              <a:t> picture, it also </a:t>
            </a:r>
            <a:r>
              <a:rPr lang="en"/>
              <a:t>change the dog in to zebra. However we can see that the model can better keep the spatial structure and background with spatial correlative loss.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12f5fbc17b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12f5fbc17b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the model have a better FID score </a:t>
            </a:r>
            <a:r>
              <a:rPr lang="en"/>
              <a:t>but during the training the model fluctuate.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22be48511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22be48511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chemeClr val="lt1"/>
                </a:highlight>
              </a:rPr>
              <a:t>This picture provides an example where the model's task is to transform a given street semantic map 𝑥 into a photo 𝑦. In this scenario, a good spatial structure loss function should provide negative feedback for incorrect results while maintaining successfulresults. As a result, the loss is very low in the correct region and very high in the incorrect region, effectively distinguishing the two regions. Therefore, self-learned similarity can preserve the original spatial structure while performing image style transfer.</a:t>
            </a:r>
            <a:endParaRPr>
              <a:solidFill>
                <a:schemeClr val="dk1"/>
              </a:solidFill>
              <a:highlight>
                <a:schemeClr val="lt1"/>
              </a:highlight>
            </a:endParaRPr>
          </a:p>
          <a:p>
            <a:pPr indent="0" lvl="0" marL="0" rtl="0" algn="l">
              <a:spcBef>
                <a:spcPts val="0"/>
              </a:spcBef>
              <a:spcAft>
                <a:spcPts val="0"/>
              </a:spcAft>
              <a:buNone/>
            </a:pPr>
            <a:r>
              <a:t/>
            </a:r>
            <a:endParaRPr>
              <a:highlight>
                <a:schemeClr val="dk1"/>
              </a:highlight>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2a07a4dae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2a07a4dae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2bca7a46e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2bca7a46e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22bf1e63a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22bf1e63a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b721876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2b721876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2a07a4dae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2a07a4dae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2b7218764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2b7218764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2a07a4dae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2a07a4dae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09d3832b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09d3832b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12f5fbc17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12f5fbc17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jp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jp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jp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1.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0.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6.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5.jp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jp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9.jp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jp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1.jp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jp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jp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4.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3.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4.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1.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2.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5.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1.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4.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0.jp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3.jp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jp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8.jp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4714625" y="3673650"/>
            <a:ext cx="3336300" cy="5766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Clr>
                <a:srgbClr val="000000"/>
              </a:buClr>
              <a:buSzPts val="2000"/>
              <a:buNone/>
              <a:defRPr sz="2000">
                <a:solidFill>
                  <a:schemeClr val="dk1"/>
                </a:solidFill>
              </a:defRPr>
            </a:lvl1pPr>
            <a:lvl2pPr lvl="1" algn="r">
              <a:lnSpc>
                <a:spcPct val="100000"/>
              </a:lnSpc>
              <a:spcBef>
                <a:spcPts val="0"/>
              </a:spcBef>
              <a:spcAft>
                <a:spcPts val="0"/>
              </a:spcAft>
              <a:buSzPts val="1700"/>
              <a:buNone/>
              <a:defRPr sz="1700"/>
            </a:lvl2pPr>
            <a:lvl3pPr lvl="2" algn="r">
              <a:lnSpc>
                <a:spcPct val="100000"/>
              </a:lnSpc>
              <a:spcBef>
                <a:spcPts val="0"/>
              </a:spcBef>
              <a:spcAft>
                <a:spcPts val="0"/>
              </a:spcAft>
              <a:buSzPts val="1700"/>
              <a:buNone/>
              <a:defRPr sz="1700"/>
            </a:lvl3pPr>
            <a:lvl4pPr lvl="3" algn="r">
              <a:lnSpc>
                <a:spcPct val="100000"/>
              </a:lnSpc>
              <a:spcBef>
                <a:spcPts val="0"/>
              </a:spcBef>
              <a:spcAft>
                <a:spcPts val="0"/>
              </a:spcAft>
              <a:buSzPts val="1700"/>
              <a:buNone/>
              <a:defRPr sz="1700"/>
            </a:lvl4pPr>
            <a:lvl5pPr lvl="4" algn="r">
              <a:lnSpc>
                <a:spcPct val="100000"/>
              </a:lnSpc>
              <a:spcBef>
                <a:spcPts val="0"/>
              </a:spcBef>
              <a:spcAft>
                <a:spcPts val="0"/>
              </a:spcAft>
              <a:buSzPts val="1700"/>
              <a:buNone/>
              <a:defRPr sz="1700"/>
            </a:lvl5pPr>
            <a:lvl6pPr lvl="5" algn="r">
              <a:lnSpc>
                <a:spcPct val="100000"/>
              </a:lnSpc>
              <a:spcBef>
                <a:spcPts val="0"/>
              </a:spcBef>
              <a:spcAft>
                <a:spcPts val="0"/>
              </a:spcAft>
              <a:buSzPts val="1700"/>
              <a:buNone/>
              <a:defRPr sz="1700"/>
            </a:lvl6pPr>
            <a:lvl7pPr lvl="6" algn="r">
              <a:lnSpc>
                <a:spcPct val="100000"/>
              </a:lnSpc>
              <a:spcBef>
                <a:spcPts val="0"/>
              </a:spcBef>
              <a:spcAft>
                <a:spcPts val="0"/>
              </a:spcAft>
              <a:buSzPts val="1700"/>
              <a:buNone/>
              <a:defRPr sz="1700"/>
            </a:lvl7pPr>
            <a:lvl8pPr lvl="7" algn="r">
              <a:lnSpc>
                <a:spcPct val="100000"/>
              </a:lnSpc>
              <a:spcBef>
                <a:spcPts val="0"/>
              </a:spcBef>
              <a:spcAft>
                <a:spcPts val="0"/>
              </a:spcAft>
              <a:buSzPts val="1700"/>
              <a:buNone/>
              <a:defRPr sz="1700"/>
            </a:lvl8pPr>
            <a:lvl9pPr lvl="8" algn="r">
              <a:lnSpc>
                <a:spcPct val="100000"/>
              </a:lnSpc>
              <a:spcBef>
                <a:spcPts val="0"/>
              </a:spcBef>
              <a:spcAft>
                <a:spcPts val="0"/>
              </a:spcAft>
              <a:buSzPts val="1700"/>
              <a:buNone/>
              <a:defRPr sz="1700"/>
            </a:lvl9pPr>
          </a:lstStyle>
          <a:p/>
        </p:txBody>
      </p:sp>
      <p:sp>
        <p:nvSpPr>
          <p:cNvPr id="10" name="Google Shape;10;p2"/>
          <p:cNvSpPr txBox="1"/>
          <p:nvPr>
            <p:ph type="title"/>
          </p:nvPr>
        </p:nvSpPr>
        <p:spPr>
          <a:xfrm>
            <a:off x="4021017" y="1336724"/>
            <a:ext cx="4057800" cy="2050800"/>
          </a:xfrm>
          <a:prstGeom prst="rect">
            <a:avLst/>
          </a:prstGeom>
        </p:spPr>
        <p:txBody>
          <a:bodyPr anchorCtr="0" anchor="b" bIns="91425" lIns="91425" spcFirstLastPara="1" rIns="91425" wrap="square" tIns="91425">
            <a:noAutofit/>
          </a:bodyPr>
          <a:lstStyle>
            <a:lvl1pPr lvl="0" algn="r">
              <a:spcBef>
                <a:spcPts val="0"/>
              </a:spcBef>
              <a:spcAft>
                <a:spcPts val="0"/>
              </a:spcAft>
              <a:buNone/>
              <a:defRPr sz="7000"/>
            </a:lvl1pPr>
            <a:lvl2pPr lvl="1">
              <a:spcBef>
                <a:spcPts val="0"/>
              </a:spcBef>
              <a:spcAft>
                <a:spcPts val="0"/>
              </a:spcAft>
              <a:buNone/>
              <a:defRPr>
                <a:latin typeface="Montserrat"/>
                <a:ea typeface="Montserrat"/>
                <a:cs typeface="Montserrat"/>
                <a:sym typeface="Montserrat"/>
              </a:defRPr>
            </a:lvl2pPr>
            <a:lvl3pPr lvl="2">
              <a:spcBef>
                <a:spcPts val="0"/>
              </a:spcBef>
              <a:spcAft>
                <a:spcPts val="0"/>
              </a:spcAft>
              <a:buNone/>
              <a:defRPr>
                <a:latin typeface="Montserrat"/>
                <a:ea typeface="Montserrat"/>
                <a:cs typeface="Montserrat"/>
                <a:sym typeface="Montserrat"/>
              </a:defRPr>
            </a:lvl3pPr>
            <a:lvl4pPr lvl="3">
              <a:spcBef>
                <a:spcPts val="0"/>
              </a:spcBef>
              <a:spcAft>
                <a:spcPts val="0"/>
              </a:spcAft>
              <a:buNone/>
              <a:defRPr>
                <a:latin typeface="Montserrat"/>
                <a:ea typeface="Montserrat"/>
                <a:cs typeface="Montserrat"/>
                <a:sym typeface="Montserrat"/>
              </a:defRPr>
            </a:lvl4pPr>
            <a:lvl5pPr lvl="4">
              <a:spcBef>
                <a:spcPts val="0"/>
              </a:spcBef>
              <a:spcAft>
                <a:spcPts val="0"/>
              </a:spcAft>
              <a:buNone/>
              <a:defRPr>
                <a:latin typeface="Montserrat"/>
                <a:ea typeface="Montserrat"/>
                <a:cs typeface="Montserrat"/>
                <a:sym typeface="Montserrat"/>
              </a:defRPr>
            </a:lvl5pPr>
            <a:lvl6pPr lvl="5">
              <a:spcBef>
                <a:spcPts val="0"/>
              </a:spcBef>
              <a:spcAft>
                <a:spcPts val="0"/>
              </a:spcAft>
              <a:buNone/>
              <a:defRPr>
                <a:latin typeface="Montserrat"/>
                <a:ea typeface="Montserrat"/>
                <a:cs typeface="Montserrat"/>
                <a:sym typeface="Montserrat"/>
              </a:defRPr>
            </a:lvl6pPr>
            <a:lvl7pPr lvl="6">
              <a:spcBef>
                <a:spcPts val="0"/>
              </a:spcBef>
              <a:spcAft>
                <a:spcPts val="0"/>
              </a:spcAft>
              <a:buNone/>
              <a:defRPr>
                <a:latin typeface="Montserrat"/>
                <a:ea typeface="Montserrat"/>
                <a:cs typeface="Montserrat"/>
                <a:sym typeface="Montserrat"/>
              </a:defRPr>
            </a:lvl7pPr>
            <a:lvl8pPr lvl="7">
              <a:spcBef>
                <a:spcPts val="0"/>
              </a:spcBef>
              <a:spcAft>
                <a:spcPts val="0"/>
              </a:spcAft>
              <a:buNone/>
              <a:defRPr>
                <a:latin typeface="Montserrat"/>
                <a:ea typeface="Montserrat"/>
                <a:cs typeface="Montserrat"/>
                <a:sym typeface="Montserrat"/>
              </a:defRPr>
            </a:lvl8pPr>
            <a:lvl9pPr lvl="8">
              <a:spcBef>
                <a:spcPts val="0"/>
              </a:spcBef>
              <a:spcAft>
                <a:spcPts val="0"/>
              </a:spcAft>
              <a:buNone/>
              <a:defRPr>
                <a:latin typeface="Montserrat"/>
                <a:ea typeface="Montserrat"/>
                <a:cs typeface="Montserrat"/>
                <a:sym typeface="Montserra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hasCustomPrompt="1" type="title"/>
          </p:nvPr>
        </p:nvSpPr>
        <p:spPr>
          <a:xfrm>
            <a:off x="838200" y="2087925"/>
            <a:ext cx="7467600" cy="98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6700"/>
              <a:buFont typeface="Montserrat ExtraBold"/>
              <a:buNone/>
              <a:defRPr sz="67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2" name="Google Shape;42;p11"/>
          <p:cNvSpPr txBox="1"/>
          <p:nvPr>
            <p:ph idx="1" type="body"/>
          </p:nvPr>
        </p:nvSpPr>
        <p:spPr>
          <a:xfrm>
            <a:off x="1447800" y="3152225"/>
            <a:ext cx="6324600" cy="1300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000000"/>
              </a:buClr>
              <a:buSzPts val="1400"/>
              <a:buChar char="●"/>
              <a:defRPr sz="1400">
                <a:solidFill>
                  <a:srgbClr val="000000"/>
                </a:solidFill>
              </a:defRPr>
            </a:lvl1pPr>
            <a:lvl2pPr indent="-292100" lvl="1" marL="914400" rtl="0" algn="ctr">
              <a:spcBef>
                <a:spcPts val="1600"/>
              </a:spcBef>
              <a:spcAft>
                <a:spcPts val="0"/>
              </a:spcAft>
              <a:buClr>
                <a:srgbClr val="000000"/>
              </a:buClr>
              <a:buSzPts val="1000"/>
              <a:buChar char="○"/>
              <a:defRPr sz="1000">
                <a:solidFill>
                  <a:srgbClr val="000000"/>
                </a:solidFill>
              </a:defRPr>
            </a:lvl2pPr>
            <a:lvl3pPr indent="-292100" lvl="2" marL="1371600" rtl="0" algn="ctr">
              <a:spcBef>
                <a:spcPts val="1600"/>
              </a:spcBef>
              <a:spcAft>
                <a:spcPts val="0"/>
              </a:spcAft>
              <a:buClr>
                <a:srgbClr val="000000"/>
              </a:buClr>
              <a:buSzPts val="1000"/>
              <a:buChar char="■"/>
              <a:defRPr sz="1000">
                <a:solidFill>
                  <a:srgbClr val="000000"/>
                </a:solidFill>
              </a:defRPr>
            </a:lvl3pPr>
            <a:lvl4pPr indent="-292100" lvl="3" marL="1828800" rtl="0" algn="ctr">
              <a:spcBef>
                <a:spcPts val="1600"/>
              </a:spcBef>
              <a:spcAft>
                <a:spcPts val="0"/>
              </a:spcAft>
              <a:buClr>
                <a:srgbClr val="000000"/>
              </a:buClr>
              <a:buSzPts val="1000"/>
              <a:buChar char="●"/>
              <a:defRPr sz="1000">
                <a:solidFill>
                  <a:srgbClr val="000000"/>
                </a:solidFill>
              </a:defRPr>
            </a:lvl4pPr>
            <a:lvl5pPr indent="-292100" lvl="4" marL="2286000" rtl="0" algn="ctr">
              <a:spcBef>
                <a:spcPts val="1600"/>
              </a:spcBef>
              <a:spcAft>
                <a:spcPts val="0"/>
              </a:spcAft>
              <a:buClr>
                <a:srgbClr val="000000"/>
              </a:buClr>
              <a:buSzPts val="1000"/>
              <a:buChar char="○"/>
              <a:defRPr sz="1000">
                <a:solidFill>
                  <a:srgbClr val="000000"/>
                </a:solidFill>
              </a:defRPr>
            </a:lvl5pPr>
            <a:lvl6pPr indent="-292100" lvl="5" marL="2743200" rtl="0" algn="ctr">
              <a:spcBef>
                <a:spcPts val="1600"/>
              </a:spcBef>
              <a:spcAft>
                <a:spcPts val="0"/>
              </a:spcAft>
              <a:buClr>
                <a:srgbClr val="000000"/>
              </a:buClr>
              <a:buSzPts val="1000"/>
              <a:buChar char="■"/>
              <a:defRPr sz="1000">
                <a:solidFill>
                  <a:srgbClr val="000000"/>
                </a:solidFill>
              </a:defRPr>
            </a:lvl6pPr>
            <a:lvl7pPr indent="-292100" lvl="6" marL="3200400" rtl="0" algn="ctr">
              <a:spcBef>
                <a:spcPts val="1600"/>
              </a:spcBef>
              <a:spcAft>
                <a:spcPts val="0"/>
              </a:spcAft>
              <a:buClr>
                <a:srgbClr val="000000"/>
              </a:buClr>
              <a:buSzPts val="1000"/>
              <a:buChar char="●"/>
              <a:defRPr sz="1000">
                <a:solidFill>
                  <a:srgbClr val="000000"/>
                </a:solidFill>
              </a:defRPr>
            </a:lvl7pPr>
            <a:lvl8pPr indent="-292100" lvl="7" marL="3657600" rtl="0" algn="ctr">
              <a:spcBef>
                <a:spcPts val="1600"/>
              </a:spcBef>
              <a:spcAft>
                <a:spcPts val="0"/>
              </a:spcAft>
              <a:buClr>
                <a:srgbClr val="000000"/>
              </a:buClr>
              <a:buSzPts val="1000"/>
              <a:buChar char="○"/>
              <a:defRPr sz="1000">
                <a:solidFill>
                  <a:srgbClr val="000000"/>
                </a:solidFill>
              </a:defRPr>
            </a:lvl8pPr>
            <a:lvl9pPr indent="-292100" lvl="8" marL="4114800" rtl="0" algn="ctr">
              <a:spcBef>
                <a:spcPts val="1600"/>
              </a:spcBef>
              <a:spcAft>
                <a:spcPts val="1600"/>
              </a:spcAft>
              <a:buClr>
                <a:srgbClr val="000000"/>
              </a:buClr>
              <a:buSzPts val="1000"/>
              <a:buChar char="■"/>
              <a:defRPr sz="1000">
                <a:solidFill>
                  <a:srgbClr val="000000"/>
                </a:solidFill>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bg>
      <p:bgPr>
        <a:blipFill>
          <a:blip r:embed="rId2">
            <a:alphaModFix/>
          </a:blip>
          <a:stretch>
            <a:fillRect/>
          </a:stretch>
        </a:blipFill>
      </p:bgPr>
    </p:bg>
    <p:spTree>
      <p:nvGrpSpPr>
        <p:cNvPr id="468" name="Shape 468"/>
        <p:cNvGrpSpPr/>
        <p:nvPr/>
      </p:nvGrpSpPr>
      <p:grpSpPr>
        <a:xfrm>
          <a:off x="0" y="0"/>
          <a:ext cx="0" cy="0"/>
          <a:chOff x="0" y="0"/>
          <a:chExt cx="0" cy="0"/>
        </a:xfrm>
      </p:grpSpPr>
      <p:sp>
        <p:nvSpPr>
          <p:cNvPr id="469" name="Google Shape;469;p102"/>
          <p:cNvSpPr txBox="1"/>
          <p:nvPr>
            <p:ph type="title"/>
          </p:nvPr>
        </p:nvSpPr>
        <p:spPr>
          <a:xfrm>
            <a:off x="726875" y="706386"/>
            <a:ext cx="7231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103"/>
          <p:cNvSpPr txBox="1"/>
          <p:nvPr>
            <p:ph idx="1" type="subTitle"/>
          </p:nvPr>
        </p:nvSpPr>
        <p:spPr>
          <a:xfrm>
            <a:off x="1054550" y="2203962"/>
            <a:ext cx="22197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latin typeface="Montserrat ExtraBold"/>
                <a:ea typeface="Montserrat ExtraBold"/>
                <a:cs typeface="Montserrat ExtraBold"/>
                <a:sym typeface="Montserrat ExtraBold"/>
              </a:defRPr>
            </a:lvl9pPr>
          </a:lstStyle>
          <a:p/>
        </p:txBody>
      </p:sp>
      <p:sp>
        <p:nvSpPr>
          <p:cNvPr id="472" name="Google Shape;472;p103"/>
          <p:cNvSpPr txBox="1"/>
          <p:nvPr>
            <p:ph idx="2" type="body"/>
          </p:nvPr>
        </p:nvSpPr>
        <p:spPr>
          <a:xfrm>
            <a:off x="3516300" y="2618100"/>
            <a:ext cx="21459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2"/>
              </a:buClr>
              <a:buSzPts val="1300"/>
              <a:buChar char="●"/>
              <a:defRPr sz="1400">
                <a:solidFill>
                  <a:schemeClr val="dk2"/>
                </a:solidFill>
              </a:defRPr>
            </a:lvl1pPr>
            <a:lvl2pPr indent="-311150" lvl="1" marL="914400" algn="l">
              <a:lnSpc>
                <a:spcPct val="90000"/>
              </a:lnSpc>
              <a:spcBef>
                <a:spcPts val="1600"/>
              </a:spcBef>
              <a:spcAft>
                <a:spcPts val="0"/>
              </a:spcAft>
              <a:buClr>
                <a:schemeClr val="dk2"/>
              </a:buClr>
              <a:buSzPts val="1300"/>
              <a:buChar char="○"/>
              <a:defRPr sz="1300">
                <a:solidFill>
                  <a:schemeClr val="dk2"/>
                </a:solidFill>
              </a:defRPr>
            </a:lvl2pPr>
            <a:lvl3pPr indent="-311150" lvl="2" marL="1371600" algn="l">
              <a:lnSpc>
                <a:spcPct val="90000"/>
              </a:lnSpc>
              <a:spcBef>
                <a:spcPts val="1600"/>
              </a:spcBef>
              <a:spcAft>
                <a:spcPts val="0"/>
              </a:spcAft>
              <a:buClr>
                <a:schemeClr val="dk2"/>
              </a:buClr>
              <a:buSzPts val="1300"/>
              <a:buChar char="■"/>
              <a:defRPr sz="1300">
                <a:solidFill>
                  <a:schemeClr val="dk2"/>
                </a:solidFill>
              </a:defRPr>
            </a:lvl3pPr>
            <a:lvl4pPr indent="-311150" lvl="3" marL="1828800" algn="l">
              <a:lnSpc>
                <a:spcPct val="90000"/>
              </a:lnSpc>
              <a:spcBef>
                <a:spcPts val="1600"/>
              </a:spcBef>
              <a:spcAft>
                <a:spcPts val="0"/>
              </a:spcAft>
              <a:buClr>
                <a:schemeClr val="dk2"/>
              </a:buClr>
              <a:buSzPts val="1300"/>
              <a:buChar char="●"/>
              <a:defRPr sz="1300">
                <a:solidFill>
                  <a:schemeClr val="dk2"/>
                </a:solidFill>
              </a:defRPr>
            </a:lvl4pPr>
            <a:lvl5pPr indent="-311150" lvl="4" marL="2286000" algn="l">
              <a:lnSpc>
                <a:spcPct val="90000"/>
              </a:lnSpc>
              <a:spcBef>
                <a:spcPts val="1600"/>
              </a:spcBef>
              <a:spcAft>
                <a:spcPts val="0"/>
              </a:spcAft>
              <a:buClr>
                <a:schemeClr val="dk2"/>
              </a:buClr>
              <a:buSzPts val="1300"/>
              <a:buChar char="○"/>
              <a:defRPr sz="1300">
                <a:solidFill>
                  <a:schemeClr val="dk2"/>
                </a:solidFill>
              </a:defRPr>
            </a:lvl5pPr>
            <a:lvl6pPr indent="-311150" lvl="5" marL="2743200" algn="l">
              <a:lnSpc>
                <a:spcPct val="90000"/>
              </a:lnSpc>
              <a:spcBef>
                <a:spcPts val="1600"/>
              </a:spcBef>
              <a:spcAft>
                <a:spcPts val="0"/>
              </a:spcAft>
              <a:buClr>
                <a:schemeClr val="dk2"/>
              </a:buClr>
              <a:buSzPts val="1300"/>
              <a:buChar char="■"/>
              <a:defRPr sz="1300">
                <a:solidFill>
                  <a:schemeClr val="dk2"/>
                </a:solidFill>
              </a:defRPr>
            </a:lvl6pPr>
            <a:lvl7pPr indent="-311150" lvl="6" marL="3200400" algn="l">
              <a:lnSpc>
                <a:spcPct val="90000"/>
              </a:lnSpc>
              <a:spcBef>
                <a:spcPts val="1600"/>
              </a:spcBef>
              <a:spcAft>
                <a:spcPts val="0"/>
              </a:spcAft>
              <a:buClr>
                <a:schemeClr val="dk2"/>
              </a:buClr>
              <a:buSzPts val="1300"/>
              <a:buChar char="●"/>
              <a:defRPr sz="1300">
                <a:solidFill>
                  <a:schemeClr val="dk2"/>
                </a:solidFill>
              </a:defRPr>
            </a:lvl7pPr>
            <a:lvl8pPr indent="-311150" lvl="7" marL="3657600" algn="l">
              <a:lnSpc>
                <a:spcPct val="90000"/>
              </a:lnSpc>
              <a:spcBef>
                <a:spcPts val="1600"/>
              </a:spcBef>
              <a:spcAft>
                <a:spcPts val="0"/>
              </a:spcAft>
              <a:buClr>
                <a:schemeClr val="dk2"/>
              </a:buClr>
              <a:buSzPts val="1300"/>
              <a:buChar char="○"/>
              <a:defRPr sz="1300">
                <a:solidFill>
                  <a:schemeClr val="dk2"/>
                </a:solidFill>
              </a:defRPr>
            </a:lvl8pPr>
            <a:lvl9pPr indent="-311150" lvl="8" marL="4114800" algn="l">
              <a:lnSpc>
                <a:spcPct val="90000"/>
              </a:lnSpc>
              <a:spcBef>
                <a:spcPts val="1600"/>
              </a:spcBef>
              <a:spcAft>
                <a:spcPts val="1600"/>
              </a:spcAft>
              <a:buClr>
                <a:schemeClr val="dk2"/>
              </a:buClr>
              <a:buSzPts val="1300"/>
              <a:buChar char="■"/>
              <a:defRPr sz="1300">
                <a:solidFill>
                  <a:schemeClr val="dk2"/>
                </a:solidFill>
              </a:defRPr>
            </a:lvl9pPr>
          </a:lstStyle>
          <a:p/>
        </p:txBody>
      </p:sp>
      <p:sp>
        <p:nvSpPr>
          <p:cNvPr id="473" name="Google Shape;473;p103"/>
          <p:cNvSpPr txBox="1"/>
          <p:nvPr>
            <p:ph idx="3" type="subTitle"/>
          </p:nvPr>
        </p:nvSpPr>
        <p:spPr>
          <a:xfrm>
            <a:off x="5954798" y="2203962"/>
            <a:ext cx="21333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latin typeface="Montserrat ExtraBold"/>
                <a:ea typeface="Montserrat ExtraBold"/>
                <a:cs typeface="Montserrat ExtraBold"/>
                <a:sym typeface="Montserrat ExtraBold"/>
              </a:defRPr>
            </a:lvl9pPr>
          </a:lstStyle>
          <a:p/>
        </p:txBody>
      </p:sp>
      <p:sp>
        <p:nvSpPr>
          <p:cNvPr id="474" name="Google Shape;474;p103"/>
          <p:cNvSpPr txBox="1"/>
          <p:nvPr>
            <p:ph idx="4" type="body"/>
          </p:nvPr>
        </p:nvSpPr>
        <p:spPr>
          <a:xfrm>
            <a:off x="5954700" y="2618100"/>
            <a:ext cx="21336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2"/>
              </a:buClr>
              <a:buSzPts val="1300"/>
              <a:buChar char="●"/>
              <a:defRPr sz="1400">
                <a:solidFill>
                  <a:schemeClr val="dk2"/>
                </a:solidFill>
              </a:defRPr>
            </a:lvl1pPr>
            <a:lvl2pPr indent="-311150" lvl="1" marL="914400" algn="l">
              <a:lnSpc>
                <a:spcPct val="90000"/>
              </a:lnSpc>
              <a:spcBef>
                <a:spcPts val="1600"/>
              </a:spcBef>
              <a:spcAft>
                <a:spcPts val="0"/>
              </a:spcAft>
              <a:buClr>
                <a:schemeClr val="dk2"/>
              </a:buClr>
              <a:buSzPts val="1300"/>
              <a:buChar char="○"/>
              <a:defRPr sz="1300">
                <a:solidFill>
                  <a:schemeClr val="dk2"/>
                </a:solidFill>
              </a:defRPr>
            </a:lvl2pPr>
            <a:lvl3pPr indent="-311150" lvl="2" marL="1371600" algn="l">
              <a:lnSpc>
                <a:spcPct val="90000"/>
              </a:lnSpc>
              <a:spcBef>
                <a:spcPts val="1600"/>
              </a:spcBef>
              <a:spcAft>
                <a:spcPts val="0"/>
              </a:spcAft>
              <a:buClr>
                <a:schemeClr val="dk2"/>
              </a:buClr>
              <a:buSzPts val="1300"/>
              <a:buChar char="■"/>
              <a:defRPr sz="1300">
                <a:solidFill>
                  <a:schemeClr val="dk2"/>
                </a:solidFill>
              </a:defRPr>
            </a:lvl3pPr>
            <a:lvl4pPr indent="-311150" lvl="3" marL="1828800" algn="l">
              <a:lnSpc>
                <a:spcPct val="90000"/>
              </a:lnSpc>
              <a:spcBef>
                <a:spcPts val="1600"/>
              </a:spcBef>
              <a:spcAft>
                <a:spcPts val="0"/>
              </a:spcAft>
              <a:buClr>
                <a:schemeClr val="dk2"/>
              </a:buClr>
              <a:buSzPts val="1300"/>
              <a:buChar char="●"/>
              <a:defRPr sz="1300">
                <a:solidFill>
                  <a:schemeClr val="dk2"/>
                </a:solidFill>
              </a:defRPr>
            </a:lvl4pPr>
            <a:lvl5pPr indent="-311150" lvl="4" marL="2286000" algn="l">
              <a:lnSpc>
                <a:spcPct val="90000"/>
              </a:lnSpc>
              <a:spcBef>
                <a:spcPts val="1600"/>
              </a:spcBef>
              <a:spcAft>
                <a:spcPts val="0"/>
              </a:spcAft>
              <a:buClr>
                <a:schemeClr val="dk2"/>
              </a:buClr>
              <a:buSzPts val="1300"/>
              <a:buChar char="○"/>
              <a:defRPr sz="1300">
                <a:solidFill>
                  <a:schemeClr val="dk2"/>
                </a:solidFill>
              </a:defRPr>
            </a:lvl5pPr>
            <a:lvl6pPr indent="-311150" lvl="5" marL="2743200" algn="l">
              <a:lnSpc>
                <a:spcPct val="90000"/>
              </a:lnSpc>
              <a:spcBef>
                <a:spcPts val="1600"/>
              </a:spcBef>
              <a:spcAft>
                <a:spcPts val="0"/>
              </a:spcAft>
              <a:buClr>
                <a:schemeClr val="dk2"/>
              </a:buClr>
              <a:buSzPts val="1300"/>
              <a:buChar char="■"/>
              <a:defRPr sz="1300">
                <a:solidFill>
                  <a:schemeClr val="dk2"/>
                </a:solidFill>
              </a:defRPr>
            </a:lvl6pPr>
            <a:lvl7pPr indent="-311150" lvl="6" marL="3200400" algn="l">
              <a:lnSpc>
                <a:spcPct val="90000"/>
              </a:lnSpc>
              <a:spcBef>
                <a:spcPts val="1600"/>
              </a:spcBef>
              <a:spcAft>
                <a:spcPts val="0"/>
              </a:spcAft>
              <a:buClr>
                <a:schemeClr val="dk2"/>
              </a:buClr>
              <a:buSzPts val="1300"/>
              <a:buChar char="●"/>
              <a:defRPr sz="1300">
                <a:solidFill>
                  <a:schemeClr val="dk2"/>
                </a:solidFill>
              </a:defRPr>
            </a:lvl7pPr>
            <a:lvl8pPr indent="-311150" lvl="7" marL="3657600" algn="l">
              <a:lnSpc>
                <a:spcPct val="90000"/>
              </a:lnSpc>
              <a:spcBef>
                <a:spcPts val="1600"/>
              </a:spcBef>
              <a:spcAft>
                <a:spcPts val="0"/>
              </a:spcAft>
              <a:buClr>
                <a:schemeClr val="dk2"/>
              </a:buClr>
              <a:buSzPts val="1300"/>
              <a:buChar char="○"/>
              <a:defRPr sz="1300">
                <a:solidFill>
                  <a:schemeClr val="dk2"/>
                </a:solidFill>
              </a:defRPr>
            </a:lvl8pPr>
            <a:lvl9pPr indent="-311150" lvl="8" marL="4114800" algn="l">
              <a:lnSpc>
                <a:spcPct val="90000"/>
              </a:lnSpc>
              <a:spcBef>
                <a:spcPts val="1600"/>
              </a:spcBef>
              <a:spcAft>
                <a:spcPts val="1600"/>
              </a:spcAft>
              <a:buClr>
                <a:schemeClr val="dk2"/>
              </a:buClr>
              <a:buSzPts val="1300"/>
              <a:buChar char="■"/>
              <a:defRPr sz="1300">
                <a:solidFill>
                  <a:schemeClr val="dk2"/>
                </a:solidFill>
              </a:defRPr>
            </a:lvl9pPr>
          </a:lstStyle>
          <a:p/>
        </p:txBody>
      </p:sp>
      <p:sp>
        <p:nvSpPr>
          <p:cNvPr id="475" name="Google Shape;475;p103"/>
          <p:cNvSpPr txBox="1"/>
          <p:nvPr>
            <p:ph idx="5" type="body"/>
          </p:nvPr>
        </p:nvSpPr>
        <p:spPr>
          <a:xfrm>
            <a:off x="1066850" y="2611589"/>
            <a:ext cx="22197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2"/>
              </a:buClr>
              <a:buSzPts val="1300"/>
              <a:buChar char="●"/>
              <a:defRPr sz="1400">
                <a:solidFill>
                  <a:schemeClr val="dk2"/>
                </a:solidFill>
              </a:defRPr>
            </a:lvl1pPr>
            <a:lvl2pPr indent="-311150" lvl="1" marL="914400" algn="l">
              <a:lnSpc>
                <a:spcPct val="90000"/>
              </a:lnSpc>
              <a:spcBef>
                <a:spcPts val="1600"/>
              </a:spcBef>
              <a:spcAft>
                <a:spcPts val="0"/>
              </a:spcAft>
              <a:buClr>
                <a:schemeClr val="dk2"/>
              </a:buClr>
              <a:buSzPts val="1300"/>
              <a:buChar char="○"/>
              <a:defRPr sz="1300">
                <a:solidFill>
                  <a:schemeClr val="dk2"/>
                </a:solidFill>
              </a:defRPr>
            </a:lvl2pPr>
            <a:lvl3pPr indent="-311150" lvl="2" marL="1371600" algn="l">
              <a:lnSpc>
                <a:spcPct val="90000"/>
              </a:lnSpc>
              <a:spcBef>
                <a:spcPts val="1600"/>
              </a:spcBef>
              <a:spcAft>
                <a:spcPts val="0"/>
              </a:spcAft>
              <a:buClr>
                <a:schemeClr val="dk2"/>
              </a:buClr>
              <a:buSzPts val="1300"/>
              <a:buChar char="■"/>
              <a:defRPr sz="1300">
                <a:solidFill>
                  <a:schemeClr val="dk2"/>
                </a:solidFill>
              </a:defRPr>
            </a:lvl3pPr>
            <a:lvl4pPr indent="-311150" lvl="3" marL="1828800" algn="l">
              <a:lnSpc>
                <a:spcPct val="90000"/>
              </a:lnSpc>
              <a:spcBef>
                <a:spcPts val="1600"/>
              </a:spcBef>
              <a:spcAft>
                <a:spcPts val="0"/>
              </a:spcAft>
              <a:buClr>
                <a:schemeClr val="dk2"/>
              </a:buClr>
              <a:buSzPts val="1300"/>
              <a:buChar char="●"/>
              <a:defRPr sz="1300">
                <a:solidFill>
                  <a:schemeClr val="dk2"/>
                </a:solidFill>
              </a:defRPr>
            </a:lvl4pPr>
            <a:lvl5pPr indent="-311150" lvl="4" marL="2286000" algn="l">
              <a:lnSpc>
                <a:spcPct val="90000"/>
              </a:lnSpc>
              <a:spcBef>
                <a:spcPts val="1600"/>
              </a:spcBef>
              <a:spcAft>
                <a:spcPts val="0"/>
              </a:spcAft>
              <a:buClr>
                <a:schemeClr val="dk2"/>
              </a:buClr>
              <a:buSzPts val="1300"/>
              <a:buChar char="○"/>
              <a:defRPr sz="1300">
                <a:solidFill>
                  <a:schemeClr val="dk2"/>
                </a:solidFill>
              </a:defRPr>
            </a:lvl5pPr>
            <a:lvl6pPr indent="-311150" lvl="5" marL="2743200" algn="l">
              <a:lnSpc>
                <a:spcPct val="90000"/>
              </a:lnSpc>
              <a:spcBef>
                <a:spcPts val="1600"/>
              </a:spcBef>
              <a:spcAft>
                <a:spcPts val="0"/>
              </a:spcAft>
              <a:buClr>
                <a:schemeClr val="dk2"/>
              </a:buClr>
              <a:buSzPts val="1300"/>
              <a:buChar char="■"/>
              <a:defRPr sz="1300">
                <a:solidFill>
                  <a:schemeClr val="dk2"/>
                </a:solidFill>
              </a:defRPr>
            </a:lvl6pPr>
            <a:lvl7pPr indent="-311150" lvl="6" marL="3200400" algn="l">
              <a:lnSpc>
                <a:spcPct val="90000"/>
              </a:lnSpc>
              <a:spcBef>
                <a:spcPts val="1600"/>
              </a:spcBef>
              <a:spcAft>
                <a:spcPts val="0"/>
              </a:spcAft>
              <a:buClr>
                <a:schemeClr val="dk2"/>
              </a:buClr>
              <a:buSzPts val="1300"/>
              <a:buChar char="●"/>
              <a:defRPr sz="1300">
                <a:solidFill>
                  <a:schemeClr val="dk2"/>
                </a:solidFill>
              </a:defRPr>
            </a:lvl7pPr>
            <a:lvl8pPr indent="-311150" lvl="7" marL="3657600" algn="l">
              <a:lnSpc>
                <a:spcPct val="90000"/>
              </a:lnSpc>
              <a:spcBef>
                <a:spcPts val="1600"/>
              </a:spcBef>
              <a:spcAft>
                <a:spcPts val="0"/>
              </a:spcAft>
              <a:buClr>
                <a:schemeClr val="dk2"/>
              </a:buClr>
              <a:buSzPts val="1300"/>
              <a:buChar char="○"/>
              <a:defRPr sz="1300">
                <a:solidFill>
                  <a:schemeClr val="dk2"/>
                </a:solidFill>
              </a:defRPr>
            </a:lvl8pPr>
            <a:lvl9pPr indent="-311150" lvl="8" marL="4114800" algn="l">
              <a:lnSpc>
                <a:spcPct val="90000"/>
              </a:lnSpc>
              <a:spcBef>
                <a:spcPts val="1600"/>
              </a:spcBef>
              <a:spcAft>
                <a:spcPts val="1600"/>
              </a:spcAft>
              <a:buClr>
                <a:schemeClr val="dk2"/>
              </a:buClr>
              <a:buSzPts val="1300"/>
              <a:buChar char="■"/>
              <a:defRPr sz="1300">
                <a:solidFill>
                  <a:schemeClr val="dk2"/>
                </a:solidFill>
              </a:defRPr>
            </a:lvl9pPr>
          </a:lstStyle>
          <a:p/>
        </p:txBody>
      </p:sp>
      <p:sp>
        <p:nvSpPr>
          <p:cNvPr id="476" name="Google Shape;476;p103"/>
          <p:cNvSpPr txBox="1"/>
          <p:nvPr>
            <p:ph type="title"/>
          </p:nvPr>
        </p:nvSpPr>
        <p:spPr>
          <a:xfrm>
            <a:off x="729099" y="704874"/>
            <a:ext cx="7620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sz="3100">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sz="3100">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sz="3100">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sz="3100">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sz="3100">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sz="3100">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sz="3100">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sz="3100">
                <a:solidFill>
                  <a:schemeClr val="dk2"/>
                </a:solidFill>
                <a:latin typeface="Montserrat ExtraBold"/>
                <a:ea typeface="Montserrat ExtraBold"/>
                <a:cs typeface="Montserrat ExtraBold"/>
                <a:sym typeface="Montserrat ExtraBold"/>
              </a:defRPr>
            </a:lvl9pPr>
          </a:lstStyle>
          <a:p/>
        </p:txBody>
      </p:sp>
      <p:sp>
        <p:nvSpPr>
          <p:cNvPr id="477" name="Google Shape;477;p103"/>
          <p:cNvSpPr txBox="1"/>
          <p:nvPr>
            <p:ph idx="6" type="subTitle"/>
          </p:nvPr>
        </p:nvSpPr>
        <p:spPr>
          <a:xfrm>
            <a:off x="3516300" y="2203962"/>
            <a:ext cx="21435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latin typeface="Montserrat ExtraBold"/>
                <a:ea typeface="Montserrat ExtraBold"/>
                <a:cs typeface="Montserrat ExtraBold"/>
                <a:sym typeface="Montserrat ExtraBold"/>
              </a:defRPr>
            </a:lvl9pPr>
          </a:lstStyle>
          <a:p/>
        </p:txBody>
      </p:sp>
      <p:sp>
        <p:nvSpPr>
          <p:cNvPr id="478" name="Google Shape;478;p103"/>
          <p:cNvSpPr txBox="1"/>
          <p:nvPr>
            <p:ph idx="7" type="subTitle"/>
          </p:nvPr>
        </p:nvSpPr>
        <p:spPr>
          <a:xfrm>
            <a:off x="3516300" y="3587962"/>
            <a:ext cx="21459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latin typeface="Montserrat ExtraBold"/>
                <a:ea typeface="Montserrat ExtraBold"/>
                <a:cs typeface="Montserrat ExtraBold"/>
                <a:sym typeface="Montserrat ExtraBold"/>
              </a:defRPr>
            </a:lvl9pPr>
          </a:lstStyle>
          <a:p/>
        </p:txBody>
      </p:sp>
      <p:sp>
        <p:nvSpPr>
          <p:cNvPr id="479" name="Google Shape;479;p103"/>
          <p:cNvSpPr txBox="1"/>
          <p:nvPr>
            <p:ph idx="8" type="subTitle"/>
          </p:nvPr>
        </p:nvSpPr>
        <p:spPr>
          <a:xfrm>
            <a:off x="1056651" y="3591518"/>
            <a:ext cx="22197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latin typeface="Montserrat ExtraBold"/>
                <a:ea typeface="Montserrat ExtraBold"/>
                <a:cs typeface="Montserrat ExtraBold"/>
                <a:sym typeface="Montserrat ExtraBold"/>
              </a:defRPr>
            </a:lvl9pPr>
          </a:lstStyle>
          <a:p/>
        </p:txBody>
      </p:sp>
      <p:sp>
        <p:nvSpPr>
          <p:cNvPr id="480" name="Google Shape;480;p103"/>
          <p:cNvSpPr txBox="1"/>
          <p:nvPr>
            <p:ph idx="9" type="subTitle"/>
          </p:nvPr>
        </p:nvSpPr>
        <p:spPr>
          <a:xfrm>
            <a:off x="5954700" y="3591512"/>
            <a:ext cx="21162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latin typeface="Montserrat ExtraBold"/>
                <a:ea typeface="Montserrat ExtraBold"/>
                <a:cs typeface="Montserrat ExtraBold"/>
                <a:sym typeface="Montserrat ExtraBold"/>
              </a:defRPr>
            </a:lvl9pPr>
          </a:lstStyle>
          <a:p/>
        </p:txBody>
      </p:sp>
      <p:sp>
        <p:nvSpPr>
          <p:cNvPr id="481" name="Google Shape;481;p103"/>
          <p:cNvSpPr txBox="1"/>
          <p:nvPr>
            <p:ph idx="13" type="body"/>
          </p:nvPr>
        </p:nvSpPr>
        <p:spPr>
          <a:xfrm>
            <a:off x="3517450" y="4011955"/>
            <a:ext cx="21459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2"/>
              </a:buClr>
              <a:buSzPts val="1300"/>
              <a:buChar char="●"/>
              <a:defRPr sz="1400">
                <a:solidFill>
                  <a:schemeClr val="dk2"/>
                </a:solidFill>
              </a:defRPr>
            </a:lvl1pPr>
            <a:lvl2pPr indent="-311150" lvl="1" marL="914400" algn="l">
              <a:lnSpc>
                <a:spcPct val="90000"/>
              </a:lnSpc>
              <a:spcBef>
                <a:spcPts val="1600"/>
              </a:spcBef>
              <a:spcAft>
                <a:spcPts val="0"/>
              </a:spcAft>
              <a:buClr>
                <a:schemeClr val="dk2"/>
              </a:buClr>
              <a:buSzPts val="1300"/>
              <a:buChar char="○"/>
              <a:defRPr sz="1300">
                <a:solidFill>
                  <a:schemeClr val="dk2"/>
                </a:solidFill>
              </a:defRPr>
            </a:lvl2pPr>
            <a:lvl3pPr indent="-311150" lvl="2" marL="1371600" algn="l">
              <a:lnSpc>
                <a:spcPct val="90000"/>
              </a:lnSpc>
              <a:spcBef>
                <a:spcPts val="1600"/>
              </a:spcBef>
              <a:spcAft>
                <a:spcPts val="0"/>
              </a:spcAft>
              <a:buClr>
                <a:schemeClr val="dk2"/>
              </a:buClr>
              <a:buSzPts val="1300"/>
              <a:buChar char="■"/>
              <a:defRPr sz="1300">
                <a:solidFill>
                  <a:schemeClr val="dk2"/>
                </a:solidFill>
              </a:defRPr>
            </a:lvl3pPr>
            <a:lvl4pPr indent="-311150" lvl="3" marL="1828800" algn="l">
              <a:lnSpc>
                <a:spcPct val="90000"/>
              </a:lnSpc>
              <a:spcBef>
                <a:spcPts val="1600"/>
              </a:spcBef>
              <a:spcAft>
                <a:spcPts val="0"/>
              </a:spcAft>
              <a:buClr>
                <a:schemeClr val="dk2"/>
              </a:buClr>
              <a:buSzPts val="1300"/>
              <a:buChar char="●"/>
              <a:defRPr sz="1300">
                <a:solidFill>
                  <a:schemeClr val="dk2"/>
                </a:solidFill>
              </a:defRPr>
            </a:lvl4pPr>
            <a:lvl5pPr indent="-311150" lvl="4" marL="2286000" algn="l">
              <a:lnSpc>
                <a:spcPct val="90000"/>
              </a:lnSpc>
              <a:spcBef>
                <a:spcPts val="1600"/>
              </a:spcBef>
              <a:spcAft>
                <a:spcPts val="0"/>
              </a:spcAft>
              <a:buClr>
                <a:schemeClr val="dk2"/>
              </a:buClr>
              <a:buSzPts val="1300"/>
              <a:buChar char="○"/>
              <a:defRPr sz="1300">
                <a:solidFill>
                  <a:schemeClr val="dk2"/>
                </a:solidFill>
              </a:defRPr>
            </a:lvl5pPr>
            <a:lvl6pPr indent="-311150" lvl="5" marL="2743200" algn="l">
              <a:lnSpc>
                <a:spcPct val="90000"/>
              </a:lnSpc>
              <a:spcBef>
                <a:spcPts val="1600"/>
              </a:spcBef>
              <a:spcAft>
                <a:spcPts val="0"/>
              </a:spcAft>
              <a:buClr>
                <a:schemeClr val="dk2"/>
              </a:buClr>
              <a:buSzPts val="1300"/>
              <a:buChar char="■"/>
              <a:defRPr sz="1300">
                <a:solidFill>
                  <a:schemeClr val="dk2"/>
                </a:solidFill>
              </a:defRPr>
            </a:lvl6pPr>
            <a:lvl7pPr indent="-311150" lvl="6" marL="3200400" algn="l">
              <a:lnSpc>
                <a:spcPct val="90000"/>
              </a:lnSpc>
              <a:spcBef>
                <a:spcPts val="1600"/>
              </a:spcBef>
              <a:spcAft>
                <a:spcPts val="0"/>
              </a:spcAft>
              <a:buClr>
                <a:schemeClr val="dk2"/>
              </a:buClr>
              <a:buSzPts val="1300"/>
              <a:buChar char="●"/>
              <a:defRPr sz="1300">
                <a:solidFill>
                  <a:schemeClr val="dk2"/>
                </a:solidFill>
              </a:defRPr>
            </a:lvl7pPr>
            <a:lvl8pPr indent="-311150" lvl="7" marL="3657600" algn="l">
              <a:lnSpc>
                <a:spcPct val="90000"/>
              </a:lnSpc>
              <a:spcBef>
                <a:spcPts val="1600"/>
              </a:spcBef>
              <a:spcAft>
                <a:spcPts val="0"/>
              </a:spcAft>
              <a:buClr>
                <a:schemeClr val="dk2"/>
              </a:buClr>
              <a:buSzPts val="1300"/>
              <a:buChar char="○"/>
              <a:defRPr sz="1300">
                <a:solidFill>
                  <a:schemeClr val="dk2"/>
                </a:solidFill>
              </a:defRPr>
            </a:lvl8pPr>
            <a:lvl9pPr indent="-311150" lvl="8" marL="4114800" algn="l">
              <a:lnSpc>
                <a:spcPct val="90000"/>
              </a:lnSpc>
              <a:spcBef>
                <a:spcPts val="1600"/>
              </a:spcBef>
              <a:spcAft>
                <a:spcPts val="1600"/>
              </a:spcAft>
              <a:buClr>
                <a:schemeClr val="dk2"/>
              </a:buClr>
              <a:buSzPts val="1300"/>
              <a:buChar char="■"/>
              <a:defRPr sz="1300">
                <a:solidFill>
                  <a:schemeClr val="dk2"/>
                </a:solidFill>
              </a:defRPr>
            </a:lvl9pPr>
          </a:lstStyle>
          <a:p/>
        </p:txBody>
      </p:sp>
      <p:sp>
        <p:nvSpPr>
          <p:cNvPr id="482" name="Google Shape;482;p103"/>
          <p:cNvSpPr txBox="1"/>
          <p:nvPr>
            <p:ph idx="14" type="body"/>
          </p:nvPr>
        </p:nvSpPr>
        <p:spPr>
          <a:xfrm>
            <a:off x="5955850" y="4011955"/>
            <a:ext cx="21336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2"/>
              </a:buClr>
              <a:buSzPts val="1300"/>
              <a:buChar char="●"/>
              <a:defRPr sz="1400">
                <a:solidFill>
                  <a:schemeClr val="dk2"/>
                </a:solidFill>
              </a:defRPr>
            </a:lvl1pPr>
            <a:lvl2pPr indent="-311150" lvl="1" marL="914400" algn="l">
              <a:lnSpc>
                <a:spcPct val="90000"/>
              </a:lnSpc>
              <a:spcBef>
                <a:spcPts val="1600"/>
              </a:spcBef>
              <a:spcAft>
                <a:spcPts val="0"/>
              </a:spcAft>
              <a:buClr>
                <a:schemeClr val="dk2"/>
              </a:buClr>
              <a:buSzPts val="1300"/>
              <a:buChar char="○"/>
              <a:defRPr sz="1300">
                <a:solidFill>
                  <a:schemeClr val="dk2"/>
                </a:solidFill>
              </a:defRPr>
            </a:lvl2pPr>
            <a:lvl3pPr indent="-311150" lvl="2" marL="1371600" algn="l">
              <a:lnSpc>
                <a:spcPct val="90000"/>
              </a:lnSpc>
              <a:spcBef>
                <a:spcPts val="1600"/>
              </a:spcBef>
              <a:spcAft>
                <a:spcPts val="0"/>
              </a:spcAft>
              <a:buClr>
                <a:schemeClr val="dk2"/>
              </a:buClr>
              <a:buSzPts val="1300"/>
              <a:buChar char="■"/>
              <a:defRPr sz="1300">
                <a:solidFill>
                  <a:schemeClr val="dk2"/>
                </a:solidFill>
              </a:defRPr>
            </a:lvl3pPr>
            <a:lvl4pPr indent="-311150" lvl="3" marL="1828800" algn="l">
              <a:lnSpc>
                <a:spcPct val="90000"/>
              </a:lnSpc>
              <a:spcBef>
                <a:spcPts val="1600"/>
              </a:spcBef>
              <a:spcAft>
                <a:spcPts val="0"/>
              </a:spcAft>
              <a:buClr>
                <a:schemeClr val="dk2"/>
              </a:buClr>
              <a:buSzPts val="1300"/>
              <a:buChar char="●"/>
              <a:defRPr sz="1300">
                <a:solidFill>
                  <a:schemeClr val="dk2"/>
                </a:solidFill>
              </a:defRPr>
            </a:lvl4pPr>
            <a:lvl5pPr indent="-311150" lvl="4" marL="2286000" algn="l">
              <a:lnSpc>
                <a:spcPct val="90000"/>
              </a:lnSpc>
              <a:spcBef>
                <a:spcPts val="1600"/>
              </a:spcBef>
              <a:spcAft>
                <a:spcPts val="0"/>
              </a:spcAft>
              <a:buClr>
                <a:schemeClr val="dk2"/>
              </a:buClr>
              <a:buSzPts val="1300"/>
              <a:buChar char="○"/>
              <a:defRPr sz="1300">
                <a:solidFill>
                  <a:schemeClr val="dk2"/>
                </a:solidFill>
              </a:defRPr>
            </a:lvl5pPr>
            <a:lvl6pPr indent="-311150" lvl="5" marL="2743200" algn="l">
              <a:lnSpc>
                <a:spcPct val="90000"/>
              </a:lnSpc>
              <a:spcBef>
                <a:spcPts val="1600"/>
              </a:spcBef>
              <a:spcAft>
                <a:spcPts val="0"/>
              </a:spcAft>
              <a:buClr>
                <a:schemeClr val="dk2"/>
              </a:buClr>
              <a:buSzPts val="1300"/>
              <a:buChar char="■"/>
              <a:defRPr sz="1300">
                <a:solidFill>
                  <a:schemeClr val="dk2"/>
                </a:solidFill>
              </a:defRPr>
            </a:lvl6pPr>
            <a:lvl7pPr indent="-311150" lvl="6" marL="3200400" algn="l">
              <a:lnSpc>
                <a:spcPct val="90000"/>
              </a:lnSpc>
              <a:spcBef>
                <a:spcPts val="1600"/>
              </a:spcBef>
              <a:spcAft>
                <a:spcPts val="0"/>
              </a:spcAft>
              <a:buClr>
                <a:schemeClr val="dk2"/>
              </a:buClr>
              <a:buSzPts val="1300"/>
              <a:buChar char="●"/>
              <a:defRPr sz="1300">
                <a:solidFill>
                  <a:schemeClr val="dk2"/>
                </a:solidFill>
              </a:defRPr>
            </a:lvl7pPr>
            <a:lvl8pPr indent="-311150" lvl="7" marL="3657600" algn="l">
              <a:lnSpc>
                <a:spcPct val="90000"/>
              </a:lnSpc>
              <a:spcBef>
                <a:spcPts val="1600"/>
              </a:spcBef>
              <a:spcAft>
                <a:spcPts val="0"/>
              </a:spcAft>
              <a:buClr>
                <a:schemeClr val="dk2"/>
              </a:buClr>
              <a:buSzPts val="1300"/>
              <a:buChar char="○"/>
              <a:defRPr sz="1300">
                <a:solidFill>
                  <a:schemeClr val="dk2"/>
                </a:solidFill>
              </a:defRPr>
            </a:lvl8pPr>
            <a:lvl9pPr indent="-311150" lvl="8" marL="4114800" algn="l">
              <a:lnSpc>
                <a:spcPct val="90000"/>
              </a:lnSpc>
              <a:spcBef>
                <a:spcPts val="1600"/>
              </a:spcBef>
              <a:spcAft>
                <a:spcPts val="1600"/>
              </a:spcAft>
              <a:buClr>
                <a:schemeClr val="dk2"/>
              </a:buClr>
              <a:buSzPts val="1300"/>
              <a:buChar char="■"/>
              <a:defRPr sz="1300">
                <a:solidFill>
                  <a:schemeClr val="dk2"/>
                </a:solidFill>
              </a:defRPr>
            </a:lvl9pPr>
          </a:lstStyle>
          <a:p/>
        </p:txBody>
      </p:sp>
      <p:sp>
        <p:nvSpPr>
          <p:cNvPr id="483" name="Google Shape;483;p103"/>
          <p:cNvSpPr txBox="1"/>
          <p:nvPr>
            <p:ph idx="15" type="body"/>
          </p:nvPr>
        </p:nvSpPr>
        <p:spPr>
          <a:xfrm>
            <a:off x="1068000" y="4005445"/>
            <a:ext cx="22197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2"/>
              </a:buClr>
              <a:buSzPts val="1300"/>
              <a:buChar char="●"/>
              <a:defRPr sz="1400">
                <a:solidFill>
                  <a:schemeClr val="dk2"/>
                </a:solidFill>
              </a:defRPr>
            </a:lvl1pPr>
            <a:lvl2pPr indent="-311150" lvl="1" marL="914400" algn="l">
              <a:lnSpc>
                <a:spcPct val="90000"/>
              </a:lnSpc>
              <a:spcBef>
                <a:spcPts val="1600"/>
              </a:spcBef>
              <a:spcAft>
                <a:spcPts val="0"/>
              </a:spcAft>
              <a:buClr>
                <a:schemeClr val="dk2"/>
              </a:buClr>
              <a:buSzPts val="1300"/>
              <a:buChar char="○"/>
              <a:defRPr sz="1300">
                <a:solidFill>
                  <a:schemeClr val="dk2"/>
                </a:solidFill>
              </a:defRPr>
            </a:lvl2pPr>
            <a:lvl3pPr indent="-311150" lvl="2" marL="1371600" algn="l">
              <a:lnSpc>
                <a:spcPct val="90000"/>
              </a:lnSpc>
              <a:spcBef>
                <a:spcPts val="1600"/>
              </a:spcBef>
              <a:spcAft>
                <a:spcPts val="0"/>
              </a:spcAft>
              <a:buClr>
                <a:schemeClr val="dk2"/>
              </a:buClr>
              <a:buSzPts val="1300"/>
              <a:buChar char="■"/>
              <a:defRPr sz="1300">
                <a:solidFill>
                  <a:schemeClr val="dk2"/>
                </a:solidFill>
              </a:defRPr>
            </a:lvl3pPr>
            <a:lvl4pPr indent="-311150" lvl="3" marL="1828800" algn="l">
              <a:lnSpc>
                <a:spcPct val="90000"/>
              </a:lnSpc>
              <a:spcBef>
                <a:spcPts val="1600"/>
              </a:spcBef>
              <a:spcAft>
                <a:spcPts val="0"/>
              </a:spcAft>
              <a:buClr>
                <a:schemeClr val="dk2"/>
              </a:buClr>
              <a:buSzPts val="1300"/>
              <a:buChar char="●"/>
              <a:defRPr sz="1300">
                <a:solidFill>
                  <a:schemeClr val="dk2"/>
                </a:solidFill>
              </a:defRPr>
            </a:lvl4pPr>
            <a:lvl5pPr indent="-311150" lvl="4" marL="2286000" algn="l">
              <a:lnSpc>
                <a:spcPct val="90000"/>
              </a:lnSpc>
              <a:spcBef>
                <a:spcPts val="1600"/>
              </a:spcBef>
              <a:spcAft>
                <a:spcPts val="0"/>
              </a:spcAft>
              <a:buClr>
                <a:schemeClr val="dk2"/>
              </a:buClr>
              <a:buSzPts val="1300"/>
              <a:buChar char="○"/>
              <a:defRPr sz="1300">
                <a:solidFill>
                  <a:schemeClr val="dk2"/>
                </a:solidFill>
              </a:defRPr>
            </a:lvl5pPr>
            <a:lvl6pPr indent="-311150" lvl="5" marL="2743200" algn="l">
              <a:lnSpc>
                <a:spcPct val="90000"/>
              </a:lnSpc>
              <a:spcBef>
                <a:spcPts val="1600"/>
              </a:spcBef>
              <a:spcAft>
                <a:spcPts val="0"/>
              </a:spcAft>
              <a:buClr>
                <a:schemeClr val="dk2"/>
              </a:buClr>
              <a:buSzPts val="1300"/>
              <a:buChar char="■"/>
              <a:defRPr sz="1300">
                <a:solidFill>
                  <a:schemeClr val="dk2"/>
                </a:solidFill>
              </a:defRPr>
            </a:lvl6pPr>
            <a:lvl7pPr indent="-311150" lvl="6" marL="3200400" algn="l">
              <a:lnSpc>
                <a:spcPct val="90000"/>
              </a:lnSpc>
              <a:spcBef>
                <a:spcPts val="1600"/>
              </a:spcBef>
              <a:spcAft>
                <a:spcPts val="0"/>
              </a:spcAft>
              <a:buClr>
                <a:schemeClr val="dk2"/>
              </a:buClr>
              <a:buSzPts val="1300"/>
              <a:buChar char="●"/>
              <a:defRPr sz="1300">
                <a:solidFill>
                  <a:schemeClr val="dk2"/>
                </a:solidFill>
              </a:defRPr>
            </a:lvl7pPr>
            <a:lvl8pPr indent="-311150" lvl="7" marL="3657600" algn="l">
              <a:lnSpc>
                <a:spcPct val="90000"/>
              </a:lnSpc>
              <a:spcBef>
                <a:spcPts val="1600"/>
              </a:spcBef>
              <a:spcAft>
                <a:spcPts val="0"/>
              </a:spcAft>
              <a:buClr>
                <a:schemeClr val="dk2"/>
              </a:buClr>
              <a:buSzPts val="1300"/>
              <a:buChar char="○"/>
              <a:defRPr sz="1300">
                <a:solidFill>
                  <a:schemeClr val="dk2"/>
                </a:solidFill>
              </a:defRPr>
            </a:lvl8pPr>
            <a:lvl9pPr indent="-311150" lvl="8" marL="4114800" algn="l">
              <a:lnSpc>
                <a:spcPct val="90000"/>
              </a:lnSpc>
              <a:spcBef>
                <a:spcPts val="1600"/>
              </a:spcBef>
              <a:spcAft>
                <a:spcPts val="1600"/>
              </a:spcAft>
              <a:buClr>
                <a:schemeClr val="dk2"/>
              </a:buClr>
              <a:buSzPts val="1300"/>
              <a:buChar char="■"/>
              <a:defRPr sz="1300">
                <a:solidFill>
                  <a:schemeClr val="dk2"/>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104"/>
          <p:cNvSpPr txBox="1"/>
          <p:nvPr>
            <p:ph idx="1" type="subTitle"/>
          </p:nvPr>
        </p:nvSpPr>
        <p:spPr>
          <a:xfrm>
            <a:off x="4162475" y="1931400"/>
            <a:ext cx="19704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solidFill>
                  <a:schemeClr val="dk1"/>
                </a:solidFill>
                <a:latin typeface="Montserrat ExtraBold"/>
                <a:ea typeface="Montserrat ExtraBold"/>
                <a:cs typeface="Montserrat ExtraBold"/>
                <a:sym typeface="Montserrat ExtraBold"/>
              </a:defRPr>
            </a:lvl9pPr>
          </a:lstStyle>
          <a:p/>
        </p:txBody>
      </p:sp>
      <p:sp>
        <p:nvSpPr>
          <p:cNvPr id="486" name="Google Shape;486;p104"/>
          <p:cNvSpPr txBox="1"/>
          <p:nvPr>
            <p:ph idx="2" type="body"/>
          </p:nvPr>
        </p:nvSpPr>
        <p:spPr>
          <a:xfrm>
            <a:off x="6804888" y="2352359"/>
            <a:ext cx="19050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1"/>
              </a:buClr>
              <a:buSzPts val="1300"/>
              <a:buChar char="●"/>
              <a:defRPr sz="1400">
                <a:solidFill>
                  <a:schemeClr val="dk1"/>
                </a:solidFill>
              </a:defRPr>
            </a:lvl1pPr>
            <a:lvl2pPr indent="-311150" lvl="1" marL="914400" algn="l">
              <a:lnSpc>
                <a:spcPct val="90000"/>
              </a:lnSpc>
              <a:spcBef>
                <a:spcPts val="1600"/>
              </a:spcBef>
              <a:spcAft>
                <a:spcPts val="0"/>
              </a:spcAft>
              <a:buClr>
                <a:schemeClr val="dk1"/>
              </a:buClr>
              <a:buSzPts val="1300"/>
              <a:buChar char="○"/>
              <a:defRPr sz="1300">
                <a:solidFill>
                  <a:schemeClr val="dk1"/>
                </a:solidFill>
              </a:defRPr>
            </a:lvl2pPr>
            <a:lvl3pPr indent="-311150" lvl="2" marL="1371600" algn="l">
              <a:lnSpc>
                <a:spcPct val="90000"/>
              </a:lnSpc>
              <a:spcBef>
                <a:spcPts val="1600"/>
              </a:spcBef>
              <a:spcAft>
                <a:spcPts val="0"/>
              </a:spcAft>
              <a:buClr>
                <a:schemeClr val="dk1"/>
              </a:buClr>
              <a:buSzPts val="1300"/>
              <a:buChar char="■"/>
              <a:defRPr sz="1300">
                <a:solidFill>
                  <a:schemeClr val="dk1"/>
                </a:solidFill>
              </a:defRPr>
            </a:lvl3pPr>
            <a:lvl4pPr indent="-311150" lvl="3" marL="1828800" algn="l">
              <a:lnSpc>
                <a:spcPct val="90000"/>
              </a:lnSpc>
              <a:spcBef>
                <a:spcPts val="1600"/>
              </a:spcBef>
              <a:spcAft>
                <a:spcPts val="0"/>
              </a:spcAft>
              <a:buClr>
                <a:schemeClr val="dk1"/>
              </a:buClr>
              <a:buSzPts val="1300"/>
              <a:buChar char="●"/>
              <a:defRPr sz="1300">
                <a:solidFill>
                  <a:schemeClr val="dk1"/>
                </a:solidFill>
              </a:defRPr>
            </a:lvl4pPr>
            <a:lvl5pPr indent="-311150" lvl="4" marL="2286000" algn="l">
              <a:lnSpc>
                <a:spcPct val="90000"/>
              </a:lnSpc>
              <a:spcBef>
                <a:spcPts val="1600"/>
              </a:spcBef>
              <a:spcAft>
                <a:spcPts val="0"/>
              </a:spcAft>
              <a:buClr>
                <a:schemeClr val="dk1"/>
              </a:buClr>
              <a:buSzPts val="1300"/>
              <a:buChar char="○"/>
              <a:defRPr sz="1300">
                <a:solidFill>
                  <a:schemeClr val="dk1"/>
                </a:solidFill>
              </a:defRPr>
            </a:lvl5pPr>
            <a:lvl6pPr indent="-311150" lvl="5" marL="2743200" algn="l">
              <a:lnSpc>
                <a:spcPct val="90000"/>
              </a:lnSpc>
              <a:spcBef>
                <a:spcPts val="1600"/>
              </a:spcBef>
              <a:spcAft>
                <a:spcPts val="0"/>
              </a:spcAft>
              <a:buClr>
                <a:schemeClr val="dk1"/>
              </a:buClr>
              <a:buSzPts val="1300"/>
              <a:buChar char="■"/>
              <a:defRPr sz="1300">
                <a:solidFill>
                  <a:schemeClr val="dk1"/>
                </a:solidFill>
              </a:defRPr>
            </a:lvl6pPr>
            <a:lvl7pPr indent="-311150" lvl="6" marL="3200400" algn="l">
              <a:lnSpc>
                <a:spcPct val="90000"/>
              </a:lnSpc>
              <a:spcBef>
                <a:spcPts val="1600"/>
              </a:spcBef>
              <a:spcAft>
                <a:spcPts val="0"/>
              </a:spcAft>
              <a:buClr>
                <a:schemeClr val="dk1"/>
              </a:buClr>
              <a:buSzPts val="1300"/>
              <a:buChar char="●"/>
              <a:defRPr sz="1300">
                <a:solidFill>
                  <a:schemeClr val="dk1"/>
                </a:solidFill>
              </a:defRPr>
            </a:lvl7pPr>
            <a:lvl8pPr indent="-311150" lvl="7" marL="3657600" algn="l">
              <a:lnSpc>
                <a:spcPct val="90000"/>
              </a:lnSpc>
              <a:spcBef>
                <a:spcPts val="1600"/>
              </a:spcBef>
              <a:spcAft>
                <a:spcPts val="0"/>
              </a:spcAft>
              <a:buClr>
                <a:schemeClr val="dk1"/>
              </a:buClr>
              <a:buSzPts val="1300"/>
              <a:buChar char="○"/>
              <a:defRPr sz="1300">
                <a:solidFill>
                  <a:schemeClr val="dk1"/>
                </a:solidFill>
              </a:defRPr>
            </a:lvl8pPr>
            <a:lvl9pPr indent="-311150" lvl="8" marL="4114800" algn="l">
              <a:lnSpc>
                <a:spcPct val="90000"/>
              </a:lnSpc>
              <a:spcBef>
                <a:spcPts val="1600"/>
              </a:spcBef>
              <a:spcAft>
                <a:spcPts val="1600"/>
              </a:spcAft>
              <a:buClr>
                <a:schemeClr val="dk1"/>
              </a:buClr>
              <a:buSzPts val="1300"/>
              <a:buChar char="■"/>
              <a:defRPr sz="1300">
                <a:solidFill>
                  <a:schemeClr val="dk1"/>
                </a:solidFill>
              </a:defRPr>
            </a:lvl9pPr>
          </a:lstStyle>
          <a:p/>
        </p:txBody>
      </p:sp>
      <p:sp>
        <p:nvSpPr>
          <p:cNvPr id="487" name="Google Shape;487;p104"/>
          <p:cNvSpPr txBox="1"/>
          <p:nvPr>
            <p:ph idx="3" type="body"/>
          </p:nvPr>
        </p:nvSpPr>
        <p:spPr>
          <a:xfrm>
            <a:off x="4173393" y="2352359"/>
            <a:ext cx="19020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1"/>
              </a:buClr>
              <a:buSzPts val="1300"/>
              <a:buChar char="●"/>
              <a:defRPr sz="1400">
                <a:solidFill>
                  <a:schemeClr val="dk1"/>
                </a:solidFill>
              </a:defRPr>
            </a:lvl1pPr>
            <a:lvl2pPr indent="-311150" lvl="1" marL="914400" algn="l">
              <a:lnSpc>
                <a:spcPct val="90000"/>
              </a:lnSpc>
              <a:spcBef>
                <a:spcPts val="1600"/>
              </a:spcBef>
              <a:spcAft>
                <a:spcPts val="0"/>
              </a:spcAft>
              <a:buClr>
                <a:schemeClr val="dk1"/>
              </a:buClr>
              <a:buSzPts val="1300"/>
              <a:buChar char="○"/>
              <a:defRPr sz="1300">
                <a:solidFill>
                  <a:schemeClr val="dk1"/>
                </a:solidFill>
              </a:defRPr>
            </a:lvl2pPr>
            <a:lvl3pPr indent="-311150" lvl="2" marL="1371600" algn="l">
              <a:lnSpc>
                <a:spcPct val="90000"/>
              </a:lnSpc>
              <a:spcBef>
                <a:spcPts val="1600"/>
              </a:spcBef>
              <a:spcAft>
                <a:spcPts val="0"/>
              </a:spcAft>
              <a:buClr>
                <a:schemeClr val="dk1"/>
              </a:buClr>
              <a:buSzPts val="1300"/>
              <a:buChar char="■"/>
              <a:defRPr sz="1300">
                <a:solidFill>
                  <a:schemeClr val="dk1"/>
                </a:solidFill>
              </a:defRPr>
            </a:lvl3pPr>
            <a:lvl4pPr indent="-311150" lvl="3" marL="1828800" algn="l">
              <a:lnSpc>
                <a:spcPct val="90000"/>
              </a:lnSpc>
              <a:spcBef>
                <a:spcPts val="1600"/>
              </a:spcBef>
              <a:spcAft>
                <a:spcPts val="0"/>
              </a:spcAft>
              <a:buClr>
                <a:schemeClr val="dk1"/>
              </a:buClr>
              <a:buSzPts val="1300"/>
              <a:buChar char="●"/>
              <a:defRPr sz="1300">
                <a:solidFill>
                  <a:schemeClr val="dk1"/>
                </a:solidFill>
              </a:defRPr>
            </a:lvl4pPr>
            <a:lvl5pPr indent="-311150" lvl="4" marL="2286000" algn="l">
              <a:lnSpc>
                <a:spcPct val="90000"/>
              </a:lnSpc>
              <a:spcBef>
                <a:spcPts val="1600"/>
              </a:spcBef>
              <a:spcAft>
                <a:spcPts val="0"/>
              </a:spcAft>
              <a:buClr>
                <a:schemeClr val="dk1"/>
              </a:buClr>
              <a:buSzPts val="1300"/>
              <a:buChar char="○"/>
              <a:defRPr sz="1300">
                <a:solidFill>
                  <a:schemeClr val="dk1"/>
                </a:solidFill>
              </a:defRPr>
            </a:lvl5pPr>
            <a:lvl6pPr indent="-311150" lvl="5" marL="2743200" algn="l">
              <a:lnSpc>
                <a:spcPct val="90000"/>
              </a:lnSpc>
              <a:spcBef>
                <a:spcPts val="1600"/>
              </a:spcBef>
              <a:spcAft>
                <a:spcPts val="0"/>
              </a:spcAft>
              <a:buClr>
                <a:schemeClr val="dk1"/>
              </a:buClr>
              <a:buSzPts val="1300"/>
              <a:buChar char="■"/>
              <a:defRPr sz="1300">
                <a:solidFill>
                  <a:schemeClr val="dk1"/>
                </a:solidFill>
              </a:defRPr>
            </a:lvl6pPr>
            <a:lvl7pPr indent="-311150" lvl="6" marL="3200400" algn="l">
              <a:lnSpc>
                <a:spcPct val="90000"/>
              </a:lnSpc>
              <a:spcBef>
                <a:spcPts val="1600"/>
              </a:spcBef>
              <a:spcAft>
                <a:spcPts val="0"/>
              </a:spcAft>
              <a:buClr>
                <a:schemeClr val="dk1"/>
              </a:buClr>
              <a:buSzPts val="1300"/>
              <a:buChar char="●"/>
              <a:defRPr sz="1300">
                <a:solidFill>
                  <a:schemeClr val="dk1"/>
                </a:solidFill>
              </a:defRPr>
            </a:lvl7pPr>
            <a:lvl8pPr indent="-311150" lvl="7" marL="3657600" algn="l">
              <a:lnSpc>
                <a:spcPct val="90000"/>
              </a:lnSpc>
              <a:spcBef>
                <a:spcPts val="1600"/>
              </a:spcBef>
              <a:spcAft>
                <a:spcPts val="0"/>
              </a:spcAft>
              <a:buClr>
                <a:schemeClr val="dk1"/>
              </a:buClr>
              <a:buSzPts val="1300"/>
              <a:buChar char="○"/>
              <a:defRPr sz="1300">
                <a:solidFill>
                  <a:schemeClr val="dk1"/>
                </a:solidFill>
              </a:defRPr>
            </a:lvl8pPr>
            <a:lvl9pPr indent="-311150" lvl="8" marL="4114800" algn="l">
              <a:lnSpc>
                <a:spcPct val="90000"/>
              </a:lnSpc>
              <a:spcBef>
                <a:spcPts val="1600"/>
              </a:spcBef>
              <a:spcAft>
                <a:spcPts val="1600"/>
              </a:spcAft>
              <a:buClr>
                <a:schemeClr val="dk1"/>
              </a:buClr>
              <a:buSzPts val="1300"/>
              <a:buChar char="■"/>
              <a:defRPr sz="1300">
                <a:solidFill>
                  <a:schemeClr val="dk1"/>
                </a:solidFill>
              </a:defRPr>
            </a:lvl9pPr>
          </a:lstStyle>
          <a:p/>
        </p:txBody>
      </p:sp>
      <p:sp>
        <p:nvSpPr>
          <p:cNvPr id="488" name="Google Shape;488;p104"/>
          <p:cNvSpPr txBox="1"/>
          <p:nvPr>
            <p:ph type="title"/>
          </p:nvPr>
        </p:nvSpPr>
        <p:spPr>
          <a:xfrm>
            <a:off x="729099" y="704858"/>
            <a:ext cx="7620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sz="3100">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sz="3100">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sz="3100">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sz="3100">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sz="3100">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sz="3100">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sz="3100">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sz="3100">
                <a:latin typeface="Montserrat ExtraBold"/>
                <a:ea typeface="Montserrat ExtraBold"/>
                <a:cs typeface="Montserrat ExtraBold"/>
                <a:sym typeface="Montserrat ExtraBold"/>
              </a:defRPr>
            </a:lvl9pPr>
          </a:lstStyle>
          <a:p/>
        </p:txBody>
      </p:sp>
      <p:sp>
        <p:nvSpPr>
          <p:cNvPr id="489" name="Google Shape;489;p104"/>
          <p:cNvSpPr txBox="1"/>
          <p:nvPr>
            <p:ph idx="4" type="subTitle"/>
          </p:nvPr>
        </p:nvSpPr>
        <p:spPr>
          <a:xfrm>
            <a:off x="6804888" y="1931400"/>
            <a:ext cx="19659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solidFill>
                  <a:schemeClr val="dk1"/>
                </a:solidFill>
                <a:latin typeface="Montserrat ExtraBold"/>
                <a:ea typeface="Montserrat ExtraBold"/>
                <a:cs typeface="Montserrat ExtraBold"/>
                <a:sym typeface="Montserrat ExtraBold"/>
              </a:defRPr>
            </a:lvl9pPr>
          </a:lstStyle>
          <a:p/>
        </p:txBody>
      </p:sp>
      <p:sp>
        <p:nvSpPr>
          <p:cNvPr id="490" name="Google Shape;490;p104"/>
          <p:cNvSpPr txBox="1"/>
          <p:nvPr>
            <p:ph idx="5" type="subTitle"/>
          </p:nvPr>
        </p:nvSpPr>
        <p:spPr>
          <a:xfrm>
            <a:off x="6804888" y="3315405"/>
            <a:ext cx="19659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solidFill>
                  <a:schemeClr val="dk1"/>
                </a:solidFill>
                <a:latin typeface="Montserrat ExtraBold"/>
                <a:ea typeface="Montserrat ExtraBold"/>
                <a:cs typeface="Montserrat ExtraBold"/>
                <a:sym typeface="Montserrat ExtraBold"/>
              </a:defRPr>
            </a:lvl9pPr>
          </a:lstStyle>
          <a:p/>
        </p:txBody>
      </p:sp>
      <p:sp>
        <p:nvSpPr>
          <p:cNvPr id="491" name="Google Shape;491;p104"/>
          <p:cNvSpPr txBox="1"/>
          <p:nvPr>
            <p:ph idx="6" type="subTitle"/>
          </p:nvPr>
        </p:nvSpPr>
        <p:spPr>
          <a:xfrm>
            <a:off x="4164340" y="3318961"/>
            <a:ext cx="1970400" cy="331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solidFill>
                  <a:schemeClr val="dk1"/>
                </a:solidFill>
                <a:latin typeface="Montserrat ExtraBold"/>
                <a:ea typeface="Montserrat ExtraBold"/>
                <a:cs typeface="Montserrat ExtraBold"/>
                <a:sym typeface="Montserrat ExtraBold"/>
              </a:defRPr>
            </a:lvl9pPr>
          </a:lstStyle>
          <a:p/>
        </p:txBody>
      </p:sp>
      <p:sp>
        <p:nvSpPr>
          <p:cNvPr id="492" name="Google Shape;492;p104"/>
          <p:cNvSpPr txBox="1"/>
          <p:nvPr>
            <p:ph idx="7" type="body"/>
          </p:nvPr>
        </p:nvSpPr>
        <p:spPr>
          <a:xfrm>
            <a:off x="6804888" y="3732280"/>
            <a:ext cx="19050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1"/>
              </a:buClr>
              <a:buSzPts val="1300"/>
              <a:buChar char="●"/>
              <a:defRPr sz="1400">
                <a:solidFill>
                  <a:schemeClr val="dk1"/>
                </a:solidFill>
              </a:defRPr>
            </a:lvl1pPr>
            <a:lvl2pPr indent="-311150" lvl="1" marL="914400" algn="l">
              <a:lnSpc>
                <a:spcPct val="90000"/>
              </a:lnSpc>
              <a:spcBef>
                <a:spcPts val="1600"/>
              </a:spcBef>
              <a:spcAft>
                <a:spcPts val="0"/>
              </a:spcAft>
              <a:buClr>
                <a:schemeClr val="dk1"/>
              </a:buClr>
              <a:buSzPts val="1300"/>
              <a:buChar char="○"/>
              <a:defRPr sz="1300">
                <a:solidFill>
                  <a:schemeClr val="dk1"/>
                </a:solidFill>
              </a:defRPr>
            </a:lvl2pPr>
            <a:lvl3pPr indent="-311150" lvl="2" marL="1371600" algn="l">
              <a:lnSpc>
                <a:spcPct val="90000"/>
              </a:lnSpc>
              <a:spcBef>
                <a:spcPts val="1600"/>
              </a:spcBef>
              <a:spcAft>
                <a:spcPts val="0"/>
              </a:spcAft>
              <a:buClr>
                <a:schemeClr val="dk1"/>
              </a:buClr>
              <a:buSzPts val="1300"/>
              <a:buChar char="■"/>
              <a:defRPr sz="1300">
                <a:solidFill>
                  <a:schemeClr val="dk1"/>
                </a:solidFill>
              </a:defRPr>
            </a:lvl3pPr>
            <a:lvl4pPr indent="-311150" lvl="3" marL="1828800" algn="l">
              <a:lnSpc>
                <a:spcPct val="90000"/>
              </a:lnSpc>
              <a:spcBef>
                <a:spcPts val="1600"/>
              </a:spcBef>
              <a:spcAft>
                <a:spcPts val="0"/>
              </a:spcAft>
              <a:buClr>
                <a:schemeClr val="dk1"/>
              </a:buClr>
              <a:buSzPts val="1300"/>
              <a:buChar char="●"/>
              <a:defRPr sz="1300">
                <a:solidFill>
                  <a:schemeClr val="dk1"/>
                </a:solidFill>
              </a:defRPr>
            </a:lvl4pPr>
            <a:lvl5pPr indent="-311150" lvl="4" marL="2286000" algn="l">
              <a:lnSpc>
                <a:spcPct val="90000"/>
              </a:lnSpc>
              <a:spcBef>
                <a:spcPts val="1600"/>
              </a:spcBef>
              <a:spcAft>
                <a:spcPts val="0"/>
              </a:spcAft>
              <a:buClr>
                <a:schemeClr val="dk1"/>
              </a:buClr>
              <a:buSzPts val="1300"/>
              <a:buChar char="○"/>
              <a:defRPr sz="1300">
                <a:solidFill>
                  <a:schemeClr val="dk1"/>
                </a:solidFill>
              </a:defRPr>
            </a:lvl5pPr>
            <a:lvl6pPr indent="-311150" lvl="5" marL="2743200" algn="l">
              <a:lnSpc>
                <a:spcPct val="90000"/>
              </a:lnSpc>
              <a:spcBef>
                <a:spcPts val="1600"/>
              </a:spcBef>
              <a:spcAft>
                <a:spcPts val="0"/>
              </a:spcAft>
              <a:buClr>
                <a:schemeClr val="dk1"/>
              </a:buClr>
              <a:buSzPts val="1300"/>
              <a:buChar char="■"/>
              <a:defRPr sz="1300">
                <a:solidFill>
                  <a:schemeClr val="dk1"/>
                </a:solidFill>
              </a:defRPr>
            </a:lvl6pPr>
            <a:lvl7pPr indent="-311150" lvl="6" marL="3200400" algn="l">
              <a:lnSpc>
                <a:spcPct val="90000"/>
              </a:lnSpc>
              <a:spcBef>
                <a:spcPts val="1600"/>
              </a:spcBef>
              <a:spcAft>
                <a:spcPts val="0"/>
              </a:spcAft>
              <a:buClr>
                <a:schemeClr val="dk1"/>
              </a:buClr>
              <a:buSzPts val="1300"/>
              <a:buChar char="●"/>
              <a:defRPr sz="1300">
                <a:solidFill>
                  <a:schemeClr val="dk1"/>
                </a:solidFill>
              </a:defRPr>
            </a:lvl7pPr>
            <a:lvl8pPr indent="-311150" lvl="7" marL="3657600" algn="l">
              <a:lnSpc>
                <a:spcPct val="90000"/>
              </a:lnSpc>
              <a:spcBef>
                <a:spcPts val="1600"/>
              </a:spcBef>
              <a:spcAft>
                <a:spcPts val="0"/>
              </a:spcAft>
              <a:buClr>
                <a:schemeClr val="dk1"/>
              </a:buClr>
              <a:buSzPts val="1300"/>
              <a:buChar char="○"/>
              <a:defRPr sz="1300">
                <a:solidFill>
                  <a:schemeClr val="dk1"/>
                </a:solidFill>
              </a:defRPr>
            </a:lvl8pPr>
            <a:lvl9pPr indent="-311150" lvl="8" marL="4114800" algn="l">
              <a:lnSpc>
                <a:spcPct val="90000"/>
              </a:lnSpc>
              <a:spcBef>
                <a:spcPts val="1600"/>
              </a:spcBef>
              <a:spcAft>
                <a:spcPts val="1600"/>
              </a:spcAft>
              <a:buClr>
                <a:schemeClr val="dk1"/>
              </a:buClr>
              <a:buSzPts val="1300"/>
              <a:buChar char="■"/>
              <a:defRPr sz="1300">
                <a:solidFill>
                  <a:schemeClr val="dk1"/>
                </a:solidFill>
              </a:defRPr>
            </a:lvl9pPr>
          </a:lstStyle>
          <a:p/>
        </p:txBody>
      </p:sp>
      <p:sp>
        <p:nvSpPr>
          <p:cNvPr id="493" name="Google Shape;493;p104"/>
          <p:cNvSpPr txBox="1"/>
          <p:nvPr>
            <p:ph idx="8" type="body"/>
          </p:nvPr>
        </p:nvSpPr>
        <p:spPr>
          <a:xfrm>
            <a:off x="4174414" y="3739250"/>
            <a:ext cx="1902000" cy="788100"/>
          </a:xfrm>
          <a:prstGeom prst="rect">
            <a:avLst/>
          </a:prstGeom>
          <a:noFill/>
          <a:ln>
            <a:noFill/>
          </a:ln>
        </p:spPr>
        <p:txBody>
          <a:bodyPr anchorCtr="0" anchor="t" bIns="91425" lIns="91425" spcFirstLastPara="1" rIns="91425" wrap="square" tIns="91425">
            <a:noAutofit/>
          </a:bodyPr>
          <a:lstStyle>
            <a:lvl1pPr indent="-311150" lvl="0" marL="457200" algn="l">
              <a:lnSpc>
                <a:spcPct val="90000"/>
              </a:lnSpc>
              <a:spcBef>
                <a:spcPts val="0"/>
              </a:spcBef>
              <a:spcAft>
                <a:spcPts val="0"/>
              </a:spcAft>
              <a:buClr>
                <a:schemeClr val="dk1"/>
              </a:buClr>
              <a:buSzPts val="1300"/>
              <a:buChar char="●"/>
              <a:defRPr sz="1400">
                <a:solidFill>
                  <a:schemeClr val="dk1"/>
                </a:solidFill>
              </a:defRPr>
            </a:lvl1pPr>
            <a:lvl2pPr indent="-311150" lvl="1" marL="914400" algn="l">
              <a:lnSpc>
                <a:spcPct val="90000"/>
              </a:lnSpc>
              <a:spcBef>
                <a:spcPts val="1600"/>
              </a:spcBef>
              <a:spcAft>
                <a:spcPts val="0"/>
              </a:spcAft>
              <a:buClr>
                <a:schemeClr val="dk1"/>
              </a:buClr>
              <a:buSzPts val="1300"/>
              <a:buChar char="○"/>
              <a:defRPr sz="1300">
                <a:solidFill>
                  <a:schemeClr val="dk1"/>
                </a:solidFill>
              </a:defRPr>
            </a:lvl2pPr>
            <a:lvl3pPr indent="-311150" lvl="2" marL="1371600" algn="l">
              <a:lnSpc>
                <a:spcPct val="90000"/>
              </a:lnSpc>
              <a:spcBef>
                <a:spcPts val="1600"/>
              </a:spcBef>
              <a:spcAft>
                <a:spcPts val="0"/>
              </a:spcAft>
              <a:buClr>
                <a:schemeClr val="dk1"/>
              </a:buClr>
              <a:buSzPts val="1300"/>
              <a:buChar char="■"/>
              <a:defRPr sz="1300">
                <a:solidFill>
                  <a:schemeClr val="dk1"/>
                </a:solidFill>
              </a:defRPr>
            </a:lvl3pPr>
            <a:lvl4pPr indent="-311150" lvl="3" marL="1828800" algn="l">
              <a:lnSpc>
                <a:spcPct val="90000"/>
              </a:lnSpc>
              <a:spcBef>
                <a:spcPts val="1600"/>
              </a:spcBef>
              <a:spcAft>
                <a:spcPts val="0"/>
              </a:spcAft>
              <a:buClr>
                <a:schemeClr val="dk1"/>
              </a:buClr>
              <a:buSzPts val="1300"/>
              <a:buChar char="●"/>
              <a:defRPr sz="1300">
                <a:solidFill>
                  <a:schemeClr val="dk1"/>
                </a:solidFill>
              </a:defRPr>
            </a:lvl4pPr>
            <a:lvl5pPr indent="-311150" lvl="4" marL="2286000" algn="l">
              <a:lnSpc>
                <a:spcPct val="90000"/>
              </a:lnSpc>
              <a:spcBef>
                <a:spcPts val="1600"/>
              </a:spcBef>
              <a:spcAft>
                <a:spcPts val="0"/>
              </a:spcAft>
              <a:buClr>
                <a:schemeClr val="dk1"/>
              </a:buClr>
              <a:buSzPts val="1300"/>
              <a:buChar char="○"/>
              <a:defRPr sz="1300">
                <a:solidFill>
                  <a:schemeClr val="dk1"/>
                </a:solidFill>
              </a:defRPr>
            </a:lvl5pPr>
            <a:lvl6pPr indent="-311150" lvl="5" marL="2743200" algn="l">
              <a:lnSpc>
                <a:spcPct val="90000"/>
              </a:lnSpc>
              <a:spcBef>
                <a:spcPts val="1600"/>
              </a:spcBef>
              <a:spcAft>
                <a:spcPts val="0"/>
              </a:spcAft>
              <a:buClr>
                <a:schemeClr val="dk1"/>
              </a:buClr>
              <a:buSzPts val="1300"/>
              <a:buChar char="■"/>
              <a:defRPr sz="1300">
                <a:solidFill>
                  <a:schemeClr val="dk1"/>
                </a:solidFill>
              </a:defRPr>
            </a:lvl6pPr>
            <a:lvl7pPr indent="-311150" lvl="6" marL="3200400" algn="l">
              <a:lnSpc>
                <a:spcPct val="90000"/>
              </a:lnSpc>
              <a:spcBef>
                <a:spcPts val="1600"/>
              </a:spcBef>
              <a:spcAft>
                <a:spcPts val="0"/>
              </a:spcAft>
              <a:buClr>
                <a:schemeClr val="dk1"/>
              </a:buClr>
              <a:buSzPts val="1300"/>
              <a:buChar char="●"/>
              <a:defRPr sz="1300">
                <a:solidFill>
                  <a:schemeClr val="dk1"/>
                </a:solidFill>
              </a:defRPr>
            </a:lvl7pPr>
            <a:lvl8pPr indent="-311150" lvl="7" marL="3657600" algn="l">
              <a:lnSpc>
                <a:spcPct val="90000"/>
              </a:lnSpc>
              <a:spcBef>
                <a:spcPts val="1600"/>
              </a:spcBef>
              <a:spcAft>
                <a:spcPts val="0"/>
              </a:spcAft>
              <a:buClr>
                <a:schemeClr val="dk1"/>
              </a:buClr>
              <a:buSzPts val="1300"/>
              <a:buChar char="○"/>
              <a:defRPr sz="1300">
                <a:solidFill>
                  <a:schemeClr val="dk1"/>
                </a:solidFill>
              </a:defRPr>
            </a:lvl8pPr>
            <a:lvl9pPr indent="-311150" lvl="8" marL="4114800" algn="l">
              <a:lnSpc>
                <a:spcPct val="90000"/>
              </a:lnSpc>
              <a:spcBef>
                <a:spcPts val="1600"/>
              </a:spcBef>
              <a:spcAft>
                <a:spcPts val="1600"/>
              </a:spcAft>
              <a:buClr>
                <a:schemeClr val="dk1"/>
              </a:buClr>
              <a:buSzPts val="1300"/>
              <a:buChar char="■"/>
              <a:defRPr sz="1300">
                <a:solidFill>
                  <a:schemeClr val="dk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_3">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105"/>
          <p:cNvSpPr txBox="1"/>
          <p:nvPr>
            <p:ph type="title"/>
          </p:nvPr>
        </p:nvSpPr>
        <p:spPr>
          <a:xfrm>
            <a:off x="730775" y="707100"/>
            <a:ext cx="7792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4_3_1">
    <p:bg>
      <p:bgPr>
        <a:blipFill>
          <a:blip r:embed="rId2">
            <a:alphaModFix/>
          </a:blip>
          <a:stretch>
            <a:fillRect/>
          </a:stretch>
        </a:blipFill>
      </p:bgPr>
    </p:bg>
    <p:spTree>
      <p:nvGrpSpPr>
        <p:cNvPr id="496" name="Shape 496"/>
        <p:cNvGrpSpPr/>
        <p:nvPr/>
      </p:nvGrpSpPr>
      <p:grpSpPr>
        <a:xfrm>
          <a:off x="0" y="0"/>
          <a:ext cx="0" cy="0"/>
          <a:chOff x="0" y="0"/>
          <a:chExt cx="0" cy="0"/>
        </a:xfrm>
      </p:grpSpPr>
      <p:sp>
        <p:nvSpPr>
          <p:cNvPr id="497" name="Google Shape;497;p106"/>
          <p:cNvSpPr txBox="1"/>
          <p:nvPr>
            <p:ph type="title"/>
          </p:nvPr>
        </p:nvSpPr>
        <p:spPr>
          <a:xfrm>
            <a:off x="730775" y="707100"/>
            <a:ext cx="7792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
    <p:bg>
      <p:bgPr>
        <a:blipFill>
          <a:blip r:embed="rId2">
            <a:alphaModFix/>
          </a:blip>
          <a:stretch>
            <a:fillRect/>
          </a:stretch>
        </a:blipFill>
      </p:bgPr>
    </p:bg>
    <p:spTree>
      <p:nvGrpSpPr>
        <p:cNvPr id="498" name="Shape 498"/>
        <p:cNvGrpSpPr/>
        <p:nvPr/>
      </p:nvGrpSpPr>
      <p:grpSpPr>
        <a:xfrm>
          <a:off x="0" y="0"/>
          <a:ext cx="0" cy="0"/>
          <a:chOff x="0" y="0"/>
          <a:chExt cx="0" cy="0"/>
        </a:xfrm>
      </p:grpSpPr>
      <p:sp>
        <p:nvSpPr>
          <p:cNvPr id="499" name="Google Shape;499;p107"/>
          <p:cNvSpPr txBox="1"/>
          <p:nvPr>
            <p:ph type="title"/>
          </p:nvPr>
        </p:nvSpPr>
        <p:spPr>
          <a:xfrm>
            <a:off x="630118" y="705347"/>
            <a:ext cx="7708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4_4">
    <p:bg>
      <p:bgPr>
        <a:blipFill>
          <a:blip r:embed="rId2">
            <a:alphaModFix/>
          </a:blip>
          <a:stretch>
            <a:fillRect/>
          </a:stretch>
        </a:blipFill>
      </p:bgPr>
    </p:bg>
    <p:spTree>
      <p:nvGrpSpPr>
        <p:cNvPr id="500" name="Shape 500"/>
        <p:cNvGrpSpPr/>
        <p:nvPr/>
      </p:nvGrpSpPr>
      <p:grpSpPr>
        <a:xfrm>
          <a:off x="0" y="0"/>
          <a:ext cx="0" cy="0"/>
          <a:chOff x="0" y="0"/>
          <a:chExt cx="0" cy="0"/>
        </a:xfrm>
      </p:grpSpPr>
      <p:sp>
        <p:nvSpPr>
          <p:cNvPr id="501" name="Google Shape;501;p108"/>
          <p:cNvSpPr txBox="1"/>
          <p:nvPr>
            <p:ph type="title"/>
          </p:nvPr>
        </p:nvSpPr>
        <p:spPr>
          <a:xfrm>
            <a:off x="630118" y="705363"/>
            <a:ext cx="7708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lt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4_2">
    <p:bg>
      <p:bgPr>
        <a:blipFill>
          <a:blip r:embed="rId2">
            <a:alphaModFix/>
          </a:blip>
          <a:stretch>
            <a:fillRect/>
          </a:stretch>
        </a:blipFill>
      </p:bgPr>
    </p:bg>
    <p:spTree>
      <p:nvGrpSpPr>
        <p:cNvPr id="502" name="Shape 502"/>
        <p:cNvGrpSpPr/>
        <p:nvPr/>
      </p:nvGrpSpPr>
      <p:grpSpPr>
        <a:xfrm>
          <a:off x="0" y="0"/>
          <a:ext cx="0" cy="0"/>
          <a:chOff x="0" y="0"/>
          <a:chExt cx="0" cy="0"/>
        </a:xfrm>
      </p:grpSpPr>
      <p:sp>
        <p:nvSpPr>
          <p:cNvPr id="503" name="Google Shape;503;p109"/>
          <p:cNvSpPr txBox="1"/>
          <p:nvPr>
            <p:ph type="title"/>
          </p:nvPr>
        </p:nvSpPr>
        <p:spPr>
          <a:xfrm>
            <a:off x="730775" y="707100"/>
            <a:ext cx="7792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4_2_1">
    <p:bg>
      <p:bgPr>
        <a:blipFill>
          <a:blip r:embed="rId2">
            <a:alphaModFix/>
          </a:blip>
          <a:stretch>
            <a:fillRect/>
          </a:stretch>
        </a:blipFill>
      </p:bgPr>
    </p:bg>
    <p:spTree>
      <p:nvGrpSpPr>
        <p:cNvPr id="504" name="Shape 504"/>
        <p:cNvGrpSpPr/>
        <p:nvPr/>
      </p:nvGrpSpPr>
      <p:grpSpPr>
        <a:xfrm>
          <a:off x="0" y="0"/>
          <a:ext cx="0" cy="0"/>
          <a:chOff x="0" y="0"/>
          <a:chExt cx="0" cy="0"/>
        </a:xfrm>
      </p:grpSpPr>
      <p:sp>
        <p:nvSpPr>
          <p:cNvPr id="505" name="Google Shape;505;p110"/>
          <p:cNvSpPr txBox="1"/>
          <p:nvPr>
            <p:ph type="title"/>
          </p:nvPr>
        </p:nvSpPr>
        <p:spPr>
          <a:xfrm>
            <a:off x="731818" y="703246"/>
            <a:ext cx="7708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06" name="Shape 506"/>
        <p:cNvGrpSpPr/>
        <p:nvPr/>
      </p:nvGrpSpPr>
      <p:grpSpPr>
        <a:xfrm>
          <a:off x="0" y="0"/>
          <a:ext cx="0" cy="0"/>
          <a:chOff x="0" y="0"/>
          <a:chExt cx="0" cy="0"/>
        </a:xfrm>
      </p:grpSpPr>
      <p:sp>
        <p:nvSpPr>
          <p:cNvPr id="507" name="Google Shape;507;p111"/>
          <p:cNvSpPr txBox="1"/>
          <p:nvPr>
            <p:ph hasCustomPrompt="1" type="title"/>
          </p:nvPr>
        </p:nvSpPr>
        <p:spPr>
          <a:xfrm>
            <a:off x="838200" y="2087925"/>
            <a:ext cx="7467600" cy="98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6700"/>
              <a:buFont typeface="Montserrat ExtraBold"/>
              <a:buNone/>
              <a:defRPr sz="67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8" name="Google Shape;508;p111"/>
          <p:cNvSpPr txBox="1"/>
          <p:nvPr>
            <p:ph idx="1" type="body"/>
          </p:nvPr>
        </p:nvSpPr>
        <p:spPr>
          <a:xfrm>
            <a:off x="1447800" y="3152225"/>
            <a:ext cx="6324600" cy="1300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rgbClr val="000000"/>
              </a:buClr>
              <a:buSzPts val="1400"/>
              <a:buChar char="●"/>
              <a:defRPr sz="1400">
                <a:solidFill>
                  <a:srgbClr val="000000"/>
                </a:solidFill>
              </a:defRPr>
            </a:lvl1pPr>
            <a:lvl2pPr indent="-292100" lvl="1" marL="914400" algn="ctr">
              <a:lnSpc>
                <a:spcPct val="115000"/>
              </a:lnSpc>
              <a:spcBef>
                <a:spcPts val="1600"/>
              </a:spcBef>
              <a:spcAft>
                <a:spcPts val="0"/>
              </a:spcAft>
              <a:buClr>
                <a:srgbClr val="000000"/>
              </a:buClr>
              <a:buSzPts val="1000"/>
              <a:buChar char="○"/>
              <a:defRPr sz="1000">
                <a:solidFill>
                  <a:srgbClr val="000000"/>
                </a:solidFill>
              </a:defRPr>
            </a:lvl2pPr>
            <a:lvl3pPr indent="-292100" lvl="2" marL="1371600" algn="ctr">
              <a:lnSpc>
                <a:spcPct val="115000"/>
              </a:lnSpc>
              <a:spcBef>
                <a:spcPts val="1600"/>
              </a:spcBef>
              <a:spcAft>
                <a:spcPts val="0"/>
              </a:spcAft>
              <a:buClr>
                <a:srgbClr val="000000"/>
              </a:buClr>
              <a:buSzPts val="1000"/>
              <a:buChar char="■"/>
              <a:defRPr sz="1000">
                <a:solidFill>
                  <a:srgbClr val="000000"/>
                </a:solidFill>
              </a:defRPr>
            </a:lvl3pPr>
            <a:lvl4pPr indent="-292100" lvl="3" marL="1828800" algn="ctr">
              <a:lnSpc>
                <a:spcPct val="115000"/>
              </a:lnSpc>
              <a:spcBef>
                <a:spcPts val="1600"/>
              </a:spcBef>
              <a:spcAft>
                <a:spcPts val="0"/>
              </a:spcAft>
              <a:buClr>
                <a:srgbClr val="000000"/>
              </a:buClr>
              <a:buSzPts val="1000"/>
              <a:buChar char="●"/>
              <a:defRPr sz="1000">
                <a:solidFill>
                  <a:srgbClr val="000000"/>
                </a:solidFill>
              </a:defRPr>
            </a:lvl4pPr>
            <a:lvl5pPr indent="-292100" lvl="4" marL="2286000" algn="ctr">
              <a:lnSpc>
                <a:spcPct val="115000"/>
              </a:lnSpc>
              <a:spcBef>
                <a:spcPts val="1600"/>
              </a:spcBef>
              <a:spcAft>
                <a:spcPts val="0"/>
              </a:spcAft>
              <a:buClr>
                <a:srgbClr val="000000"/>
              </a:buClr>
              <a:buSzPts val="1000"/>
              <a:buChar char="○"/>
              <a:defRPr sz="1000">
                <a:solidFill>
                  <a:srgbClr val="000000"/>
                </a:solidFill>
              </a:defRPr>
            </a:lvl5pPr>
            <a:lvl6pPr indent="-292100" lvl="5" marL="2743200" algn="ctr">
              <a:lnSpc>
                <a:spcPct val="115000"/>
              </a:lnSpc>
              <a:spcBef>
                <a:spcPts val="1600"/>
              </a:spcBef>
              <a:spcAft>
                <a:spcPts val="0"/>
              </a:spcAft>
              <a:buClr>
                <a:srgbClr val="000000"/>
              </a:buClr>
              <a:buSzPts val="1000"/>
              <a:buChar char="■"/>
              <a:defRPr sz="1000">
                <a:solidFill>
                  <a:srgbClr val="000000"/>
                </a:solidFill>
              </a:defRPr>
            </a:lvl6pPr>
            <a:lvl7pPr indent="-292100" lvl="6" marL="3200400" algn="ctr">
              <a:lnSpc>
                <a:spcPct val="115000"/>
              </a:lnSpc>
              <a:spcBef>
                <a:spcPts val="1600"/>
              </a:spcBef>
              <a:spcAft>
                <a:spcPts val="0"/>
              </a:spcAft>
              <a:buClr>
                <a:srgbClr val="000000"/>
              </a:buClr>
              <a:buSzPts val="1000"/>
              <a:buChar char="●"/>
              <a:defRPr sz="1000">
                <a:solidFill>
                  <a:srgbClr val="000000"/>
                </a:solidFill>
              </a:defRPr>
            </a:lvl7pPr>
            <a:lvl8pPr indent="-292100" lvl="7" marL="3657600" algn="ctr">
              <a:lnSpc>
                <a:spcPct val="115000"/>
              </a:lnSpc>
              <a:spcBef>
                <a:spcPts val="1600"/>
              </a:spcBef>
              <a:spcAft>
                <a:spcPts val="0"/>
              </a:spcAft>
              <a:buClr>
                <a:srgbClr val="000000"/>
              </a:buClr>
              <a:buSzPts val="1000"/>
              <a:buChar char="○"/>
              <a:defRPr sz="1000">
                <a:solidFill>
                  <a:srgbClr val="000000"/>
                </a:solidFill>
              </a:defRPr>
            </a:lvl8pPr>
            <a:lvl9pPr indent="-292100" lvl="8" marL="4114800" algn="ctr">
              <a:lnSpc>
                <a:spcPct val="115000"/>
              </a:lnSpc>
              <a:spcBef>
                <a:spcPts val="1600"/>
              </a:spcBef>
              <a:spcAft>
                <a:spcPts val="1600"/>
              </a:spcAft>
              <a:buClr>
                <a:srgbClr val="000000"/>
              </a:buClr>
              <a:buSzPts val="1000"/>
              <a:buChar char="■"/>
              <a:defRPr sz="1000">
                <a:solidFill>
                  <a:srgbClr val="000000"/>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3" name="Shape 43"/>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6">
    <p:bg>
      <p:bgPr>
        <a:blipFill>
          <a:blip r:embed="rId2">
            <a:alphaModFix/>
          </a:blip>
          <a:stretch>
            <a:fillRect/>
          </a:stretch>
        </a:blipFill>
      </p:bgPr>
    </p:bg>
    <p:spTree>
      <p:nvGrpSpPr>
        <p:cNvPr id="509" name="Shape 509"/>
        <p:cNvGrpSpPr/>
        <p:nvPr/>
      </p:nvGrpSpPr>
      <p:grpSpPr>
        <a:xfrm>
          <a:off x="0" y="0"/>
          <a:ext cx="0" cy="0"/>
          <a:chOff x="0" y="0"/>
          <a:chExt cx="0" cy="0"/>
        </a:xfrm>
      </p:grpSpPr>
      <p:sp>
        <p:nvSpPr>
          <p:cNvPr id="510" name="Google Shape;510;p112"/>
          <p:cNvSpPr txBox="1"/>
          <p:nvPr>
            <p:ph type="title"/>
          </p:nvPr>
        </p:nvSpPr>
        <p:spPr>
          <a:xfrm>
            <a:off x="838200" y="2742825"/>
            <a:ext cx="7467600" cy="981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6700"/>
              <a:buFont typeface="Montserrat ExtraBold"/>
              <a:buNone/>
              <a:defRPr sz="67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p:txBody>
      </p:sp>
      <p:sp>
        <p:nvSpPr>
          <p:cNvPr id="511" name="Google Shape;511;p112"/>
          <p:cNvSpPr txBox="1"/>
          <p:nvPr>
            <p:ph idx="1" type="body"/>
          </p:nvPr>
        </p:nvSpPr>
        <p:spPr>
          <a:xfrm>
            <a:off x="1447800" y="2761000"/>
            <a:ext cx="6324600" cy="4698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a:lvl1pPr>
            <a:lvl2pPr indent="-292100" lvl="1" marL="914400" algn="ctr">
              <a:lnSpc>
                <a:spcPct val="115000"/>
              </a:lnSpc>
              <a:spcBef>
                <a:spcPts val="0"/>
              </a:spcBef>
              <a:spcAft>
                <a:spcPts val="0"/>
              </a:spcAft>
              <a:buSzPts val="1000"/>
              <a:buChar char="○"/>
              <a:defRPr sz="1000"/>
            </a:lvl2pPr>
            <a:lvl3pPr indent="-292100" lvl="2" marL="1371600" algn="ctr">
              <a:lnSpc>
                <a:spcPct val="115000"/>
              </a:lnSpc>
              <a:spcBef>
                <a:spcPts val="1600"/>
              </a:spcBef>
              <a:spcAft>
                <a:spcPts val="0"/>
              </a:spcAft>
              <a:buSzPts val="1000"/>
              <a:buChar char="■"/>
              <a:defRPr sz="1000"/>
            </a:lvl3pPr>
            <a:lvl4pPr indent="-292100" lvl="3" marL="1828800" algn="ctr">
              <a:lnSpc>
                <a:spcPct val="115000"/>
              </a:lnSpc>
              <a:spcBef>
                <a:spcPts val="1600"/>
              </a:spcBef>
              <a:spcAft>
                <a:spcPts val="0"/>
              </a:spcAft>
              <a:buSzPts val="1000"/>
              <a:buChar char="●"/>
              <a:defRPr sz="1000"/>
            </a:lvl4pPr>
            <a:lvl5pPr indent="-292100" lvl="4" marL="2286000" algn="ctr">
              <a:lnSpc>
                <a:spcPct val="115000"/>
              </a:lnSpc>
              <a:spcBef>
                <a:spcPts val="1600"/>
              </a:spcBef>
              <a:spcAft>
                <a:spcPts val="0"/>
              </a:spcAft>
              <a:buSzPts val="1000"/>
              <a:buChar char="○"/>
              <a:defRPr sz="1000"/>
            </a:lvl5pPr>
            <a:lvl6pPr indent="-292100" lvl="5" marL="2743200" algn="ctr">
              <a:lnSpc>
                <a:spcPct val="115000"/>
              </a:lnSpc>
              <a:spcBef>
                <a:spcPts val="1600"/>
              </a:spcBef>
              <a:spcAft>
                <a:spcPts val="0"/>
              </a:spcAft>
              <a:buSzPts val="1000"/>
              <a:buChar char="■"/>
              <a:defRPr sz="1000"/>
            </a:lvl6pPr>
            <a:lvl7pPr indent="-292100" lvl="6" marL="3200400" algn="ctr">
              <a:lnSpc>
                <a:spcPct val="115000"/>
              </a:lnSpc>
              <a:spcBef>
                <a:spcPts val="1600"/>
              </a:spcBef>
              <a:spcAft>
                <a:spcPts val="0"/>
              </a:spcAft>
              <a:buSzPts val="1000"/>
              <a:buChar char="●"/>
              <a:defRPr sz="1000"/>
            </a:lvl7pPr>
            <a:lvl8pPr indent="-292100" lvl="7" marL="3657600" algn="ctr">
              <a:lnSpc>
                <a:spcPct val="115000"/>
              </a:lnSpc>
              <a:spcBef>
                <a:spcPts val="1600"/>
              </a:spcBef>
              <a:spcAft>
                <a:spcPts val="0"/>
              </a:spcAft>
              <a:buSzPts val="1000"/>
              <a:buChar char="○"/>
              <a:defRPr sz="1000"/>
            </a:lvl8pPr>
            <a:lvl9pPr indent="-292100" lvl="8" marL="4114800" algn="ctr">
              <a:lnSpc>
                <a:spcPct val="115000"/>
              </a:lnSpc>
              <a:spcBef>
                <a:spcPts val="1600"/>
              </a:spcBef>
              <a:spcAft>
                <a:spcPts val="1600"/>
              </a:spcAft>
              <a:buSzPts val="1000"/>
              <a:buChar char="■"/>
              <a:defRPr sz="10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bg>
      <p:bgPr>
        <a:blipFill>
          <a:blip r:embed="rId2">
            <a:alphaModFix/>
          </a:blip>
          <a:stretch>
            <a:fillRect/>
          </a:stretch>
        </a:blipFill>
      </p:bgPr>
    </p:bg>
    <p:spTree>
      <p:nvGrpSpPr>
        <p:cNvPr id="512" name="Shape 512"/>
        <p:cNvGrpSpPr/>
        <p:nvPr/>
      </p:nvGrpSpPr>
      <p:grpSpPr>
        <a:xfrm>
          <a:off x="0" y="0"/>
          <a:ext cx="0" cy="0"/>
          <a:chOff x="0" y="0"/>
          <a:chExt cx="0" cy="0"/>
        </a:xfrm>
      </p:grpSpPr>
      <p:sp>
        <p:nvSpPr>
          <p:cNvPr id="513" name="Google Shape;513;p113"/>
          <p:cNvSpPr txBox="1"/>
          <p:nvPr>
            <p:ph type="title"/>
          </p:nvPr>
        </p:nvSpPr>
        <p:spPr>
          <a:xfrm>
            <a:off x="838200" y="939250"/>
            <a:ext cx="7467600" cy="75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900"/>
              <a:buFont typeface="Montserrat ExtraBold"/>
              <a:buNone/>
              <a:defRPr sz="49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11600"/>
              <a:buNone/>
              <a:defRPr sz="11600">
                <a:solidFill>
                  <a:schemeClr val="dk2"/>
                </a:solidFill>
              </a:defRPr>
            </a:lvl2pPr>
            <a:lvl3pPr lvl="2" algn="ctr">
              <a:lnSpc>
                <a:spcPct val="100000"/>
              </a:lnSpc>
              <a:spcBef>
                <a:spcPts val="0"/>
              </a:spcBef>
              <a:spcAft>
                <a:spcPts val="0"/>
              </a:spcAft>
              <a:buClr>
                <a:schemeClr val="dk2"/>
              </a:buClr>
              <a:buSzPts val="11600"/>
              <a:buNone/>
              <a:defRPr sz="11600">
                <a:solidFill>
                  <a:schemeClr val="dk2"/>
                </a:solidFill>
              </a:defRPr>
            </a:lvl3pPr>
            <a:lvl4pPr lvl="3" algn="ctr">
              <a:lnSpc>
                <a:spcPct val="100000"/>
              </a:lnSpc>
              <a:spcBef>
                <a:spcPts val="0"/>
              </a:spcBef>
              <a:spcAft>
                <a:spcPts val="0"/>
              </a:spcAft>
              <a:buClr>
                <a:schemeClr val="dk2"/>
              </a:buClr>
              <a:buSzPts val="11600"/>
              <a:buNone/>
              <a:defRPr sz="11600">
                <a:solidFill>
                  <a:schemeClr val="dk2"/>
                </a:solidFill>
              </a:defRPr>
            </a:lvl4pPr>
            <a:lvl5pPr lvl="4" algn="ctr">
              <a:lnSpc>
                <a:spcPct val="100000"/>
              </a:lnSpc>
              <a:spcBef>
                <a:spcPts val="0"/>
              </a:spcBef>
              <a:spcAft>
                <a:spcPts val="0"/>
              </a:spcAft>
              <a:buClr>
                <a:schemeClr val="dk2"/>
              </a:buClr>
              <a:buSzPts val="11600"/>
              <a:buNone/>
              <a:defRPr sz="11600">
                <a:solidFill>
                  <a:schemeClr val="dk2"/>
                </a:solidFill>
              </a:defRPr>
            </a:lvl5pPr>
            <a:lvl6pPr lvl="5" algn="ctr">
              <a:lnSpc>
                <a:spcPct val="100000"/>
              </a:lnSpc>
              <a:spcBef>
                <a:spcPts val="0"/>
              </a:spcBef>
              <a:spcAft>
                <a:spcPts val="0"/>
              </a:spcAft>
              <a:buClr>
                <a:schemeClr val="dk2"/>
              </a:buClr>
              <a:buSzPts val="11600"/>
              <a:buNone/>
              <a:defRPr sz="11600">
                <a:solidFill>
                  <a:schemeClr val="dk2"/>
                </a:solidFill>
              </a:defRPr>
            </a:lvl6pPr>
            <a:lvl7pPr lvl="6" algn="ctr">
              <a:lnSpc>
                <a:spcPct val="100000"/>
              </a:lnSpc>
              <a:spcBef>
                <a:spcPts val="0"/>
              </a:spcBef>
              <a:spcAft>
                <a:spcPts val="0"/>
              </a:spcAft>
              <a:buClr>
                <a:schemeClr val="dk2"/>
              </a:buClr>
              <a:buSzPts val="11600"/>
              <a:buNone/>
              <a:defRPr sz="11600">
                <a:solidFill>
                  <a:schemeClr val="dk2"/>
                </a:solidFill>
              </a:defRPr>
            </a:lvl7pPr>
            <a:lvl8pPr lvl="7" algn="ctr">
              <a:lnSpc>
                <a:spcPct val="100000"/>
              </a:lnSpc>
              <a:spcBef>
                <a:spcPts val="0"/>
              </a:spcBef>
              <a:spcAft>
                <a:spcPts val="0"/>
              </a:spcAft>
              <a:buClr>
                <a:schemeClr val="dk2"/>
              </a:buClr>
              <a:buSzPts val="11600"/>
              <a:buNone/>
              <a:defRPr sz="11600">
                <a:solidFill>
                  <a:schemeClr val="dk2"/>
                </a:solidFill>
              </a:defRPr>
            </a:lvl8pPr>
            <a:lvl9pPr lvl="8" algn="ctr">
              <a:lnSpc>
                <a:spcPct val="100000"/>
              </a:lnSpc>
              <a:spcBef>
                <a:spcPts val="0"/>
              </a:spcBef>
              <a:spcAft>
                <a:spcPts val="0"/>
              </a:spcAft>
              <a:buClr>
                <a:schemeClr val="dk2"/>
              </a:buClr>
              <a:buSzPts val="11600"/>
              <a:buNone/>
              <a:defRPr sz="11600">
                <a:solidFill>
                  <a:schemeClr val="dk2"/>
                </a:solidFill>
              </a:defRPr>
            </a:lvl9pPr>
          </a:lstStyle>
          <a:p/>
        </p:txBody>
      </p:sp>
      <p:sp>
        <p:nvSpPr>
          <p:cNvPr id="514" name="Google Shape;514;p113"/>
          <p:cNvSpPr txBox="1"/>
          <p:nvPr>
            <p:ph idx="1" type="body"/>
          </p:nvPr>
        </p:nvSpPr>
        <p:spPr>
          <a:xfrm>
            <a:off x="838200" y="1561425"/>
            <a:ext cx="74676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rgbClr val="FFFFFF"/>
              </a:buClr>
              <a:buSzPts val="1400"/>
              <a:buChar char="●"/>
              <a:defRPr sz="1400">
                <a:solidFill>
                  <a:srgbClr val="FFFFFF"/>
                </a:solidFill>
              </a:defRPr>
            </a:lvl1pPr>
            <a:lvl2pPr indent="-317500" lvl="1" marL="914400" algn="ctr">
              <a:lnSpc>
                <a:spcPct val="115000"/>
              </a:lnSpc>
              <a:spcBef>
                <a:spcPts val="1600"/>
              </a:spcBef>
              <a:spcAft>
                <a:spcPts val="0"/>
              </a:spcAft>
              <a:buClr>
                <a:srgbClr val="FFFFFF"/>
              </a:buClr>
              <a:buSzPts val="1400"/>
              <a:buChar char="○"/>
              <a:defRPr>
                <a:solidFill>
                  <a:srgbClr val="FFFFFF"/>
                </a:solidFill>
              </a:defRPr>
            </a:lvl2pPr>
            <a:lvl3pPr indent="-317500" lvl="2" marL="1371600" algn="ctr">
              <a:lnSpc>
                <a:spcPct val="115000"/>
              </a:lnSpc>
              <a:spcBef>
                <a:spcPts val="1600"/>
              </a:spcBef>
              <a:spcAft>
                <a:spcPts val="0"/>
              </a:spcAft>
              <a:buClr>
                <a:srgbClr val="FFFFFF"/>
              </a:buClr>
              <a:buSzPts val="1400"/>
              <a:buChar char="■"/>
              <a:defRPr>
                <a:solidFill>
                  <a:srgbClr val="FFFFFF"/>
                </a:solidFill>
              </a:defRPr>
            </a:lvl3pPr>
            <a:lvl4pPr indent="-317500" lvl="3" marL="1828800" algn="ctr">
              <a:lnSpc>
                <a:spcPct val="115000"/>
              </a:lnSpc>
              <a:spcBef>
                <a:spcPts val="1600"/>
              </a:spcBef>
              <a:spcAft>
                <a:spcPts val="0"/>
              </a:spcAft>
              <a:buClr>
                <a:srgbClr val="FFFFFF"/>
              </a:buClr>
              <a:buSzPts val="1400"/>
              <a:buChar char="●"/>
              <a:defRPr>
                <a:solidFill>
                  <a:srgbClr val="FFFFFF"/>
                </a:solidFill>
              </a:defRPr>
            </a:lvl4pPr>
            <a:lvl5pPr indent="-317500" lvl="4" marL="2286000" algn="ctr">
              <a:lnSpc>
                <a:spcPct val="115000"/>
              </a:lnSpc>
              <a:spcBef>
                <a:spcPts val="1600"/>
              </a:spcBef>
              <a:spcAft>
                <a:spcPts val="0"/>
              </a:spcAft>
              <a:buClr>
                <a:srgbClr val="FFFFFF"/>
              </a:buClr>
              <a:buSzPts val="1400"/>
              <a:buChar char="○"/>
              <a:defRPr>
                <a:solidFill>
                  <a:srgbClr val="FFFFFF"/>
                </a:solidFill>
              </a:defRPr>
            </a:lvl5pPr>
            <a:lvl6pPr indent="-317500" lvl="5" marL="2743200" algn="ctr">
              <a:lnSpc>
                <a:spcPct val="115000"/>
              </a:lnSpc>
              <a:spcBef>
                <a:spcPts val="1600"/>
              </a:spcBef>
              <a:spcAft>
                <a:spcPts val="0"/>
              </a:spcAft>
              <a:buClr>
                <a:srgbClr val="FFFFFF"/>
              </a:buClr>
              <a:buSzPts val="1400"/>
              <a:buChar char="■"/>
              <a:defRPr>
                <a:solidFill>
                  <a:srgbClr val="FFFFFF"/>
                </a:solidFill>
              </a:defRPr>
            </a:lvl6pPr>
            <a:lvl7pPr indent="-317500" lvl="6" marL="3200400" algn="ctr">
              <a:lnSpc>
                <a:spcPct val="115000"/>
              </a:lnSpc>
              <a:spcBef>
                <a:spcPts val="1600"/>
              </a:spcBef>
              <a:spcAft>
                <a:spcPts val="0"/>
              </a:spcAft>
              <a:buClr>
                <a:srgbClr val="FFFFFF"/>
              </a:buClr>
              <a:buSzPts val="1400"/>
              <a:buChar char="●"/>
              <a:defRPr>
                <a:solidFill>
                  <a:srgbClr val="FFFFFF"/>
                </a:solidFill>
              </a:defRPr>
            </a:lvl7pPr>
            <a:lvl8pPr indent="-317500" lvl="7" marL="3657600" algn="ctr">
              <a:lnSpc>
                <a:spcPct val="115000"/>
              </a:lnSpc>
              <a:spcBef>
                <a:spcPts val="1600"/>
              </a:spcBef>
              <a:spcAft>
                <a:spcPts val="0"/>
              </a:spcAft>
              <a:buClr>
                <a:srgbClr val="FFFFFF"/>
              </a:buClr>
              <a:buSzPts val="1400"/>
              <a:buChar char="○"/>
              <a:defRPr>
                <a:solidFill>
                  <a:srgbClr val="FFFFFF"/>
                </a:solidFill>
              </a:defRPr>
            </a:lvl8pPr>
            <a:lvl9pPr indent="-317500" lvl="8" marL="4114800" algn="ctr">
              <a:lnSpc>
                <a:spcPct val="115000"/>
              </a:lnSpc>
              <a:spcBef>
                <a:spcPts val="1600"/>
              </a:spcBef>
              <a:spcAft>
                <a:spcPts val="1600"/>
              </a:spcAft>
              <a:buClr>
                <a:srgbClr val="FFFFFF"/>
              </a:buClr>
              <a:buSzPts val="1400"/>
              <a:buChar char="■"/>
              <a:defRPr>
                <a:solidFill>
                  <a:srgbClr val="FFFFFF"/>
                </a:solidFill>
              </a:defRPr>
            </a:lvl9pPr>
          </a:lstStyle>
          <a:p/>
        </p:txBody>
      </p:sp>
      <p:sp>
        <p:nvSpPr>
          <p:cNvPr id="515" name="Google Shape;515;p113"/>
          <p:cNvSpPr txBox="1"/>
          <p:nvPr>
            <p:ph idx="2" type="title"/>
          </p:nvPr>
        </p:nvSpPr>
        <p:spPr>
          <a:xfrm>
            <a:off x="838188" y="2103688"/>
            <a:ext cx="7467600" cy="75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900"/>
              <a:buFont typeface="Montserrat ExtraBold"/>
              <a:buNone/>
              <a:defRPr sz="49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11600"/>
              <a:buNone/>
              <a:defRPr sz="11600">
                <a:solidFill>
                  <a:schemeClr val="dk2"/>
                </a:solidFill>
              </a:defRPr>
            </a:lvl2pPr>
            <a:lvl3pPr lvl="2" algn="ctr">
              <a:lnSpc>
                <a:spcPct val="100000"/>
              </a:lnSpc>
              <a:spcBef>
                <a:spcPts val="0"/>
              </a:spcBef>
              <a:spcAft>
                <a:spcPts val="0"/>
              </a:spcAft>
              <a:buClr>
                <a:schemeClr val="dk2"/>
              </a:buClr>
              <a:buSzPts val="11600"/>
              <a:buNone/>
              <a:defRPr sz="11600">
                <a:solidFill>
                  <a:schemeClr val="dk2"/>
                </a:solidFill>
              </a:defRPr>
            </a:lvl3pPr>
            <a:lvl4pPr lvl="3" algn="ctr">
              <a:lnSpc>
                <a:spcPct val="100000"/>
              </a:lnSpc>
              <a:spcBef>
                <a:spcPts val="0"/>
              </a:spcBef>
              <a:spcAft>
                <a:spcPts val="0"/>
              </a:spcAft>
              <a:buClr>
                <a:schemeClr val="dk2"/>
              </a:buClr>
              <a:buSzPts val="11600"/>
              <a:buNone/>
              <a:defRPr sz="11600">
                <a:solidFill>
                  <a:schemeClr val="dk2"/>
                </a:solidFill>
              </a:defRPr>
            </a:lvl4pPr>
            <a:lvl5pPr lvl="4" algn="ctr">
              <a:lnSpc>
                <a:spcPct val="100000"/>
              </a:lnSpc>
              <a:spcBef>
                <a:spcPts val="0"/>
              </a:spcBef>
              <a:spcAft>
                <a:spcPts val="0"/>
              </a:spcAft>
              <a:buClr>
                <a:schemeClr val="dk2"/>
              </a:buClr>
              <a:buSzPts val="11600"/>
              <a:buNone/>
              <a:defRPr sz="11600">
                <a:solidFill>
                  <a:schemeClr val="dk2"/>
                </a:solidFill>
              </a:defRPr>
            </a:lvl5pPr>
            <a:lvl6pPr lvl="5" algn="ctr">
              <a:lnSpc>
                <a:spcPct val="100000"/>
              </a:lnSpc>
              <a:spcBef>
                <a:spcPts val="0"/>
              </a:spcBef>
              <a:spcAft>
                <a:spcPts val="0"/>
              </a:spcAft>
              <a:buClr>
                <a:schemeClr val="dk2"/>
              </a:buClr>
              <a:buSzPts val="11600"/>
              <a:buNone/>
              <a:defRPr sz="11600">
                <a:solidFill>
                  <a:schemeClr val="dk2"/>
                </a:solidFill>
              </a:defRPr>
            </a:lvl6pPr>
            <a:lvl7pPr lvl="6" algn="ctr">
              <a:lnSpc>
                <a:spcPct val="100000"/>
              </a:lnSpc>
              <a:spcBef>
                <a:spcPts val="0"/>
              </a:spcBef>
              <a:spcAft>
                <a:spcPts val="0"/>
              </a:spcAft>
              <a:buClr>
                <a:schemeClr val="dk2"/>
              </a:buClr>
              <a:buSzPts val="11600"/>
              <a:buNone/>
              <a:defRPr sz="11600">
                <a:solidFill>
                  <a:schemeClr val="dk2"/>
                </a:solidFill>
              </a:defRPr>
            </a:lvl7pPr>
            <a:lvl8pPr lvl="7" algn="ctr">
              <a:lnSpc>
                <a:spcPct val="100000"/>
              </a:lnSpc>
              <a:spcBef>
                <a:spcPts val="0"/>
              </a:spcBef>
              <a:spcAft>
                <a:spcPts val="0"/>
              </a:spcAft>
              <a:buClr>
                <a:schemeClr val="dk2"/>
              </a:buClr>
              <a:buSzPts val="11600"/>
              <a:buNone/>
              <a:defRPr sz="11600">
                <a:solidFill>
                  <a:schemeClr val="dk2"/>
                </a:solidFill>
              </a:defRPr>
            </a:lvl8pPr>
            <a:lvl9pPr lvl="8" algn="ctr">
              <a:lnSpc>
                <a:spcPct val="100000"/>
              </a:lnSpc>
              <a:spcBef>
                <a:spcPts val="0"/>
              </a:spcBef>
              <a:spcAft>
                <a:spcPts val="0"/>
              </a:spcAft>
              <a:buClr>
                <a:schemeClr val="dk2"/>
              </a:buClr>
              <a:buSzPts val="11600"/>
              <a:buNone/>
              <a:defRPr sz="11600">
                <a:solidFill>
                  <a:schemeClr val="dk2"/>
                </a:solidFill>
              </a:defRPr>
            </a:lvl9pPr>
          </a:lstStyle>
          <a:p/>
        </p:txBody>
      </p:sp>
      <p:sp>
        <p:nvSpPr>
          <p:cNvPr id="516" name="Google Shape;516;p113"/>
          <p:cNvSpPr txBox="1"/>
          <p:nvPr>
            <p:ph idx="3" type="body"/>
          </p:nvPr>
        </p:nvSpPr>
        <p:spPr>
          <a:xfrm>
            <a:off x="838213" y="2736775"/>
            <a:ext cx="74676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rgbClr val="FFFFFF"/>
              </a:buClr>
              <a:buSzPts val="1400"/>
              <a:buChar char="●"/>
              <a:defRPr sz="1400">
                <a:solidFill>
                  <a:srgbClr val="FFFFFF"/>
                </a:solidFill>
              </a:defRPr>
            </a:lvl1pPr>
            <a:lvl2pPr indent="-317500" lvl="1" marL="914400" algn="ctr">
              <a:lnSpc>
                <a:spcPct val="115000"/>
              </a:lnSpc>
              <a:spcBef>
                <a:spcPts val="1600"/>
              </a:spcBef>
              <a:spcAft>
                <a:spcPts val="0"/>
              </a:spcAft>
              <a:buClr>
                <a:srgbClr val="FFFFFF"/>
              </a:buClr>
              <a:buSzPts val="1400"/>
              <a:buChar char="○"/>
              <a:defRPr>
                <a:solidFill>
                  <a:srgbClr val="FFFFFF"/>
                </a:solidFill>
              </a:defRPr>
            </a:lvl2pPr>
            <a:lvl3pPr indent="-317500" lvl="2" marL="1371600" algn="ctr">
              <a:lnSpc>
                <a:spcPct val="115000"/>
              </a:lnSpc>
              <a:spcBef>
                <a:spcPts val="1600"/>
              </a:spcBef>
              <a:spcAft>
                <a:spcPts val="0"/>
              </a:spcAft>
              <a:buClr>
                <a:srgbClr val="FFFFFF"/>
              </a:buClr>
              <a:buSzPts val="1400"/>
              <a:buChar char="■"/>
              <a:defRPr>
                <a:solidFill>
                  <a:srgbClr val="FFFFFF"/>
                </a:solidFill>
              </a:defRPr>
            </a:lvl3pPr>
            <a:lvl4pPr indent="-317500" lvl="3" marL="1828800" algn="ctr">
              <a:lnSpc>
                <a:spcPct val="115000"/>
              </a:lnSpc>
              <a:spcBef>
                <a:spcPts val="1600"/>
              </a:spcBef>
              <a:spcAft>
                <a:spcPts val="0"/>
              </a:spcAft>
              <a:buClr>
                <a:srgbClr val="FFFFFF"/>
              </a:buClr>
              <a:buSzPts val="1400"/>
              <a:buChar char="●"/>
              <a:defRPr>
                <a:solidFill>
                  <a:srgbClr val="FFFFFF"/>
                </a:solidFill>
              </a:defRPr>
            </a:lvl4pPr>
            <a:lvl5pPr indent="-317500" lvl="4" marL="2286000" algn="ctr">
              <a:lnSpc>
                <a:spcPct val="115000"/>
              </a:lnSpc>
              <a:spcBef>
                <a:spcPts val="1600"/>
              </a:spcBef>
              <a:spcAft>
                <a:spcPts val="0"/>
              </a:spcAft>
              <a:buClr>
                <a:srgbClr val="FFFFFF"/>
              </a:buClr>
              <a:buSzPts val="1400"/>
              <a:buChar char="○"/>
              <a:defRPr>
                <a:solidFill>
                  <a:srgbClr val="FFFFFF"/>
                </a:solidFill>
              </a:defRPr>
            </a:lvl5pPr>
            <a:lvl6pPr indent="-317500" lvl="5" marL="2743200" algn="ctr">
              <a:lnSpc>
                <a:spcPct val="115000"/>
              </a:lnSpc>
              <a:spcBef>
                <a:spcPts val="1600"/>
              </a:spcBef>
              <a:spcAft>
                <a:spcPts val="0"/>
              </a:spcAft>
              <a:buClr>
                <a:srgbClr val="FFFFFF"/>
              </a:buClr>
              <a:buSzPts val="1400"/>
              <a:buChar char="■"/>
              <a:defRPr>
                <a:solidFill>
                  <a:srgbClr val="FFFFFF"/>
                </a:solidFill>
              </a:defRPr>
            </a:lvl6pPr>
            <a:lvl7pPr indent="-317500" lvl="6" marL="3200400" algn="ctr">
              <a:lnSpc>
                <a:spcPct val="115000"/>
              </a:lnSpc>
              <a:spcBef>
                <a:spcPts val="1600"/>
              </a:spcBef>
              <a:spcAft>
                <a:spcPts val="0"/>
              </a:spcAft>
              <a:buClr>
                <a:srgbClr val="FFFFFF"/>
              </a:buClr>
              <a:buSzPts val="1400"/>
              <a:buChar char="●"/>
              <a:defRPr>
                <a:solidFill>
                  <a:srgbClr val="FFFFFF"/>
                </a:solidFill>
              </a:defRPr>
            </a:lvl7pPr>
            <a:lvl8pPr indent="-317500" lvl="7" marL="3657600" algn="ctr">
              <a:lnSpc>
                <a:spcPct val="115000"/>
              </a:lnSpc>
              <a:spcBef>
                <a:spcPts val="1600"/>
              </a:spcBef>
              <a:spcAft>
                <a:spcPts val="0"/>
              </a:spcAft>
              <a:buClr>
                <a:srgbClr val="FFFFFF"/>
              </a:buClr>
              <a:buSzPts val="1400"/>
              <a:buChar char="○"/>
              <a:defRPr>
                <a:solidFill>
                  <a:srgbClr val="FFFFFF"/>
                </a:solidFill>
              </a:defRPr>
            </a:lvl8pPr>
            <a:lvl9pPr indent="-317500" lvl="8" marL="4114800" algn="ctr">
              <a:lnSpc>
                <a:spcPct val="115000"/>
              </a:lnSpc>
              <a:spcBef>
                <a:spcPts val="1600"/>
              </a:spcBef>
              <a:spcAft>
                <a:spcPts val="1600"/>
              </a:spcAft>
              <a:buClr>
                <a:srgbClr val="FFFFFF"/>
              </a:buClr>
              <a:buSzPts val="1400"/>
              <a:buChar char="■"/>
              <a:defRPr>
                <a:solidFill>
                  <a:srgbClr val="FFFFFF"/>
                </a:solidFill>
              </a:defRPr>
            </a:lvl9pPr>
          </a:lstStyle>
          <a:p/>
        </p:txBody>
      </p:sp>
      <p:sp>
        <p:nvSpPr>
          <p:cNvPr id="517" name="Google Shape;517;p113"/>
          <p:cNvSpPr txBox="1"/>
          <p:nvPr>
            <p:ph idx="4" type="title"/>
          </p:nvPr>
        </p:nvSpPr>
        <p:spPr>
          <a:xfrm>
            <a:off x="838200" y="3300063"/>
            <a:ext cx="7467600" cy="75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900"/>
              <a:buFont typeface="Montserrat ExtraBold"/>
              <a:buNone/>
              <a:defRPr sz="49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11600"/>
              <a:buNone/>
              <a:defRPr sz="11600">
                <a:solidFill>
                  <a:schemeClr val="dk2"/>
                </a:solidFill>
              </a:defRPr>
            </a:lvl2pPr>
            <a:lvl3pPr lvl="2" algn="ctr">
              <a:lnSpc>
                <a:spcPct val="100000"/>
              </a:lnSpc>
              <a:spcBef>
                <a:spcPts val="0"/>
              </a:spcBef>
              <a:spcAft>
                <a:spcPts val="0"/>
              </a:spcAft>
              <a:buClr>
                <a:schemeClr val="dk2"/>
              </a:buClr>
              <a:buSzPts val="11600"/>
              <a:buNone/>
              <a:defRPr sz="11600">
                <a:solidFill>
                  <a:schemeClr val="dk2"/>
                </a:solidFill>
              </a:defRPr>
            </a:lvl3pPr>
            <a:lvl4pPr lvl="3" algn="ctr">
              <a:lnSpc>
                <a:spcPct val="100000"/>
              </a:lnSpc>
              <a:spcBef>
                <a:spcPts val="0"/>
              </a:spcBef>
              <a:spcAft>
                <a:spcPts val="0"/>
              </a:spcAft>
              <a:buClr>
                <a:schemeClr val="dk2"/>
              </a:buClr>
              <a:buSzPts val="11600"/>
              <a:buNone/>
              <a:defRPr sz="11600">
                <a:solidFill>
                  <a:schemeClr val="dk2"/>
                </a:solidFill>
              </a:defRPr>
            </a:lvl4pPr>
            <a:lvl5pPr lvl="4" algn="ctr">
              <a:lnSpc>
                <a:spcPct val="100000"/>
              </a:lnSpc>
              <a:spcBef>
                <a:spcPts val="0"/>
              </a:spcBef>
              <a:spcAft>
                <a:spcPts val="0"/>
              </a:spcAft>
              <a:buClr>
                <a:schemeClr val="dk2"/>
              </a:buClr>
              <a:buSzPts val="11600"/>
              <a:buNone/>
              <a:defRPr sz="11600">
                <a:solidFill>
                  <a:schemeClr val="dk2"/>
                </a:solidFill>
              </a:defRPr>
            </a:lvl5pPr>
            <a:lvl6pPr lvl="5" algn="ctr">
              <a:lnSpc>
                <a:spcPct val="100000"/>
              </a:lnSpc>
              <a:spcBef>
                <a:spcPts val="0"/>
              </a:spcBef>
              <a:spcAft>
                <a:spcPts val="0"/>
              </a:spcAft>
              <a:buClr>
                <a:schemeClr val="dk2"/>
              </a:buClr>
              <a:buSzPts val="11600"/>
              <a:buNone/>
              <a:defRPr sz="11600">
                <a:solidFill>
                  <a:schemeClr val="dk2"/>
                </a:solidFill>
              </a:defRPr>
            </a:lvl6pPr>
            <a:lvl7pPr lvl="6" algn="ctr">
              <a:lnSpc>
                <a:spcPct val="100000"/>
              </a:lnSpc>
              <a:spcBef>
                <a:spcPts val="0"/>
              </a:spcBef>
              <a:spcAft>
                <a:spcPts val="0"/>
              </a:spcAft>
              <a:buClr>
                <a:schemeClr val="dk2"/>
              </a:buClr>
              <a:buSzPts val="11600"/>
              <a:buNone/>
              <a:defRPr sz="11600">
                <a:solidFill>
                  <a:schemeClr val="dk2"/>
                </a:solidFill>
              </a:defRPr>
            </a:lvl7pPr>
            <a:lvl8pPr lvl="7" algn="ctr">
              <a:lnSpc>
                <a:spcPct val="100000"/>
              </a:lnSpc>
              <a:spcBef>
                <a:spcPts val="0"/>
              </a:spcBef>
              <a:spcAft>
                <a:spcPts val="0"/>
              </a:spcAft>
              <a:buClr>
                <a:schemeClr val="dk2"/>
              </a:buClr>
              <a:buSzPts val="11600"/>
              <a:buNone/>
              <a:defRPr sz="11600">
                <a:solidFill>
                  <a:schemeClr val="dk2"/>
                </a:solidFill>
              </a:defRPr>
            </a:lvl8pPr>
            <a:lvl9pPr lvl="8" algn="ctr">
              <a:lnSpc>
                <a:spcPct val="100000"/>
              </a:lnSpc>
              <a:spcBef>
                <a:spcPts val="0"/>
              </a:spcBef>
              <a:spcAft>
                <a:spcPts val="0"/>
              </a:spcAft>
              <a:buClr>
                <a:schemeClr val="dk2"/>
              </a:buClr>
              <a:buSzPts val="11600"/>
              <a:buNone/>
              <a:defRPr sz="11600">
                <a:solidFill>
                  <a:schemeClr val="dk2"/>
                </a:solidFill>
              </a:defRPr>
            </a:lvl9pPr>
          </a:lstStyle>
          <a:p/>
        </p:txBody>
      </p:sp>
      <p:sp>
        <p:nvSpPr>
          <p:cNvPr id="518" name="Google Shape;518;p113"/>
          <p:cNvSpPr txBox="1"/>
          <p:nvPr>
            <p:ph idx="5" type="body"/>
          </p:nvPr>
        </p:nvSpPr>
        <p:spPr>
          <a:xfrm>
            <a:off x="838225" y="4008613"/>
            <a:ext cx="74676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rgbClr val="FFFFFF"/>
              </a:buClr>
              <a:buSzPts val="1400"/>
              <a:buChar char="●"/>
              <a:defRPr sz="1400">
                <a:solidFill>
                  <a:srgbClr val="FFFFFF"/>
                </a:solidFill>
              </a:defRPr>
            </a:lvl1pPr>
            <a:lvl2pPr indent="-317500" lvl="1" marL="914400" algn="ctr">
              <a:lnSpc>
                <a:spcPct val="115000"/>
              </a:lnSpc>
              <a:spcBef>
                <a:spcPts val="1600"/>
              </a:spcBef>
              <a:spcAft>
                <a:spcPts val="0"/>
              </a:spcAft>
              <a:buClr>
                <a:srgbClr val="FFFFFF"/>
              </a:buClr>
              <a:buSzPts val="1400"/>
              <a:buChar char="○"/>
              <a:defRPr>
                <a:solidFill>
                  <a:srgbClr val="FFFFFF"/>
                </a:solidFill>
              </a:defRPr>
            </a:lvl2pPr>
            <a:lvl3pPr indent="-317500" lvl="2" marL="1371600" algn="ctr">
              <a:lnSpc>
                <a:spcPct val="115000"/>
              </a:lnSpc>
              <a:spcBef>
                <a:spcPts val="1600"/>
              </a:spcBef>
              <a:spcAft>
                <a:spcPts val="0"/>
              </a:spcAft>
              <a:buClr>
                <a:srgbClr val="FFFFFF"/>
              </a:buClr>
              <a:buSzPts val="1400"/>
              <a:buChar char="■"/>
              <a:defRPr>
                <a:solidFill>
                  <a:srgbClr val="FFFFFF"/>
                </a:solidFill>
              </a:defRPr>
            </a:lvl3pPr>
            <a:lvl4pPr indent="-317500" lvl="3" marL="1828800" algn="ctr">
              <a:lnSpc>
                <a:spcPct val="115000"/>
              </a:lnSpc>
              <a:spcBef>
                <a:spcPts val="1600"/>
              </a:spcBef>
              <a:spcAft>
                <a:spcPts val="0"/>
              </a:spcAft>
              <a:buClr>
                <a:srgbClr val="FFFFFF"/>
              </a:buClr>
              <a:buSzPts val="1400"/>
              <a:buChar char="●"/>
              <a:defRPr>
                <a:solidFill>
                  <a:srgbClr val="FFFFFF"/>
                </a:solidFill>
              </a:defRPr>
            </a:lvl4pPr>
            <a:lvl5pPr indent="-317500" lvl="4" marL="2286000" algn="ctr">
              <a:lnSpc>
                <a:spcPct val="115000"/>
              </a:lnSpc>
              <a:spcBef>
                <a:spcPts val="1600"/>
              </a:spcBef>
              <a:spcAft>
                <a:spcPts val="0"/>
              </a:spcAft>
              <a:buClr>
                <a:srgbClr val="FFFFFF"/>
              </a:buClr>
              <a:buSzPts val="1400"/>
              <a:buChar char="○"/>
              <a:defRPr>
                <a:solidFill>
                  <a:srgbClr val="FFFFFF"/>
                </a:solidFill>
              </a:defRPr>
            </a:lvl5pPr>
            <a:lvl6pPr indent="-317500" lvl="5" marL="2743200" algn="ctr">
              <a:lnSpc>
                <a:spcPct val="115000"/>
              </a:lnSpc>
              <a:spcBef>
                <a:spcPts val="1600"/>
              </a:spcBef>
              <a:spcAft>
                <a:spcPts val="0"/>
              </a:spcAft>
              <a:buClr>
                <a:srgbClr val="FFFFFF"/>
              </a:buClr>
              <a:buSzPts val="1400"/>
              <a:buChar char="■"/>
              <a:defRPr>
                <a:solidFill>
                  <a:srgbClr val="FFFFFF"/>
                </a:solidFill>
              </a:defRPr>
            </a:lvl6pPr>
            <a:lvl7pPr indent="-317500" lvl="6" marL="3200400" algn="ctr">
              <a:lnSpc>
                <a:spcPct val="115000"/>
              </a:lnSpc>
              <a:spcBef>
                <a:spcPts val="1600"/>
              </a:spcBef>
              <a:spcAft>
                <a:spcPts val="0"/>
              </a:spcAft>
              <a:buClr>
                <a:srgbClr val="FFFFFF"/>
              </a:buClr>
              <a:buSzPts val="1400"/>
              <a:buChar char="●"/>
              <a:defRPr>
                <a:solidFill>
                  <a:srgbClr val="FFFFFF"/>
                </a:solidFill>
              </a:defRPr>
            </a:lvl7pPr>
            <a:lvl8pPr indent="-317500" lvl="7" marL="3657600" algn="ctr">
              <a:lnSpc>
                <a:spcPct val="115000"/>
              </a:lnSpc>
              <a:spcBef>
                <a:spcPts val="1600"/>
              </a:spcBef>
              <a:spcAft>
                <a:spcPts val="0"/>
              </a:spcAft>
              <a:buClr>
                <a:srgbClr val="FFFFFF"/>
              </a:buClr>
              <a:buSzPts val="1400"/>
              <a:buChar char="○"/>
              <a:defRPr>
                <a:solidFill>
                  <a:srgbClr val="FFFFFF"/>
                </a:solidFill>
              </a:defRPr>
            </a:lvl8pPr>
            <a:lvl9pPr indent="-317500" lvl="8" marL="4114800" algn="ctr">
              <a:lnSpc>
                <a:spcPct val="115000"/>
              </a:lnSpc>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IG_NUMBER_1_1">
    <p:bg>
      <p:bgPr>
        <a:blipFill>
          <a:blip r:embed="rId2">
            <a:alphaModFix/>
          </a:blip>
          <a:stretch>
            <a:fillRect/>
          </a:stretch>
        </a:blipFill>
      </p:bgPr>
    </p:bg>
    <p:spTree>
      <p:nvGrpSpPr>
        <p:cNvPr id="519" name="Shape 519"/>
        <p:cNvGrpSpPr/>
        <p:nvPr/>
      </p:nvGrpSpPr>
      <p:grpSpPr>
        <a:xfrm>
          <a:off x="0" y="0"/>
          <a:ext cx="0" cy="0"/>
          <a:chOff x="0" y="0"/>
          <a:chExt cx="0" cy="0"/>
        </a:xfrm>
      </p:grpSpPr>
      <p:sp>
        <p:nvSpPr>
          <p:cNvPr id="520" name="Google Shape;520;p114"/>
          <p:cNvSpPr txBox="1"/>
          <p:nvPr>
            <p:ph type="title"/>
          </p:nvPr>
        </p:nvSpPr>
        <p:spPr>
          <a:xfrm>
            <a:off x="859406" y="1591745"/>
            <a:ext cx="3617100" cy="75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900"/>
              <a:buFont typeface="Montserrat ExtraBold"/>
              <a:buNone/>
              <a:defRPr sz="36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lt1"/>
              </a:buClr>
              <a:buSzPts val="11600"/>
              <a:buNone/>
              <a:defRPr sz="11600">
                <a:solidFill>
                  <a:schemeClr val="lt1"/>
                </a:solidFill>
              </a:defRPr>
            </a:lvl2pPr>
            <a:lvl3pPr lvl="2" algn="l">
              <a:lnSpc>
                <a:spcPct val="100000"/>
              </a:lnSpc>
              <a:spcBef>
                <a:spcPts val="0"/>
              </a:spcBef>
              <a:spcAft>
                <a:spcPts val="0"/>
              </a:spcAft>
              <a:buClr>
                <a:schemeClr val="lt1"/>
              </a:buClr>
              <a:buSzPts val="11600"/>
              <a:buNone/>
              <a:defRPr sz="11600">
                <a:solidFill>
                  <a:schemeClr val="lt1"/>
                </a:solidFill>
              </a:defRPr>
            </a:lvl3pPr>
            <a:lvl4pPr lvl="3" algn="l">
              <a:lnSpc>
                <a:spcPct val="100000"/>
              </a:lnSpc>
              <a:spcBef>
                <a:spcPts val="0"/>
              </a:spcBef>
              <a:spcAft>
                <a:spcPts val="0"/>
              </a:spcAft>
              <a:buClr>
                <a:schemeClr val="lt1"/>
              </a:buClr>
              <a:buSzPts val="11600"/>
              <a:buNone/>
              <a:defRPr sz="11600">
                <a:solidFill>
                  <a:schemeClr val="lt1"/>
                </a:solidFill>
              </a:defRPr>
            </a:lvl4pPr>
            <a:lvl5pPr lvl="4" algn="l">
              <a:lnSpc>
                <a:spcPct val="100000"/>
              </a:lnSpc>
              <a:spcBef>
                <a:spcPts val="0"/>
              </a:spcBef>
              <a:spcAft>
                <a:spcPts val="0"/>
              </a:spcAft>
              <a:buClr>
                <a:schemeClr val="lt1"/>
              </a:buClr>
              <a:buSzPts val="11600"/>
              <a:buNone/>
              <a:defRPr sz="11600">
                <a:solidFill>
                  <a:schemeClr val="lt1"/>
                </a:solidFill>
              </a:defRPr>
            </a:lvl5pPr>
            <a:lvl6pPr lvl="5" algn="l">
              <a:lnSpc>
                <a:spcPct val="100000"/>
              </a:lnSpc>
              <a:spcBef>
                <a:spcPts val="0"/>
              </a:spcBef>
              <a:spcAft>
                <a:spcPts val="0"/>
              </a:spcAft>
              <a:buClr>
                <a:schemeClr val="lt1"/>
              </a:buClr>
              <a:buSzPts val="11600"/>
              <a:buNone/>
              <a:defRPr sz="11600">
                <a:solidFill>
                  <a:schemeClr val="lt1"/>
                </a:solidFill>
              </a:defRPr>
            </a:lvl6pPr>
            <a:lvl7pPr lvl="6" algn="l">
              <a:lnSpc>
                <a:spcPct val="100000"/>
              </a:lnSpc>
              <a:spcBef>
                <a:spcPts val="0"/>
              </a:spcBef>
              <a:spcAft>
                <a:spcPts val="0"/>
              </a:spcAft>
              <a:buClr>
                <a:schemeClr val="lt1"/>
              </a:buClr>
              <a:buSzPts val="11600"/>
              <a:buNone/>
              <a:defRPr sz="11600">
                <a:solidFill>
                  <a:schemeClr val="lt1"/>
                </a:solidFill>
              </a:defRPr>
            </a:lvl7pPr>
            <a:lvl8pPr lvl="7" algn="l">
              <a:lnSpc>
                <a:spcPct val="100000"/>
              </a:lnSpc>
              <a:spcBef>
                <a:spcPts val="0"/>
              </a:spcBef>
              <a:spcAft>
                <a:spcPts val="0"/>
              </a:spcAft>
              <a:buClr>
                <a:schemeClr val="lt1"/>
              </a:buClr>
              <a:buSzPts val="11600"/>
              <a:buNone/>
              <a:defRPr sz="11600">
                <a:solidFill>
                  <a:schemeClr val="lt1"/>
                </a:solidFill>
              </a:defRPr>
            </a:lvl8pPr>
            <a:lvl9pPr lvl="8" algn="l">
              <a:lnSpc>
                <a:spcPct val="100000"/>
              </a:lnSpc>
              <a:spcBef>
                <a:spcPts val="0"/>
              </a:spcBef>
              <a:spcAft>
                <a:spcPts val="0"/>
              </a:spcAft>
              <a:buClr>
                <a:schemeClr val="lt1"/>
              </a:buClr>
              <a:buSzPts val="11600"/>
              <a:buNone/>
              <a:defRPr sz="11600">
                <a:solidFill>
                  <a:schemeClr val="lt1"/>
                </a:solidFill>
              </a:defRPr>
            </a:lvl9pPr>
          </a:lstStyle>
          <a:p/>
        </p:txBody>
      </p:sp>
      <p:sp>
        <p:nvSpPr>
          <p:cNvPr id="521" name="Google Shape;521;p114"/>
          <p:cNvSpPr txBox="1"/>
          <p:nvPr>
            <p:ph idx="1" type="body"/>
          </p:nvPr>
        </p:nvSpPr>
        <p:spPr>
          <a:xfrm>
            <a:off x="859406" y="2199227"/>
            <a:ext cx="36171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sz="1400">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522" name="Google Shape;522;p114"/>
          <p:cNvSpPr txBox="1"/>
          <p:nvPr>
            <p:ph idx="2" type="title"/>
          </p:nvPr>
        </p:nvSpPr>
        <p:spPr>
          <a:xfrm>
            <a:off x="4667500" y="1591745"/>
            <a:ext cx="3617100" cy="75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900"/>
              <a:buFont typeface="Montserrat ExtraBold"/>
              <a:buNone/>
              <a:defRPr sz="36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lt1"/>
              </a:buClr>
              <a:buSzPts val="11600"/>
              <a:buNone/>
              <a:defRPr sz="11600">
                <a:solidFill>
                  <a:schemeClr val="lt1"/>
                </a:solidFill>
              </a:defRPr>
            </a:lvl2pPr>
            <a:lvl3pPr lvl="2" algn="l">
              <a:lnSpc>
                <a:spcPct val="100000"/>
              </a:lnSpc>
              <a:spcBef>
                <a:spcPts val="0"/>
              </a:spcBef>
              <a:spcAft>
                <a:spcPts val="0"/>
              </a:spcAft>
              <a:buClr>
                <a:schemeClr val="lt1"/>
              </a:buClr>
              <a:buSzPts val="11600"/>
              <a:buNone/>
              <a:defRPr sz="11600">
                <a:solidFill>
                  <a:schemeClr val="lt1"/>
                </a:solidFill>
              </a:defRPr>
            </a:lvl3pPr>
            <a:lvl4pPr lvl="3" algn="l">
              <a:lnSpc>
                <a:spcPct val="100000"/>
              </a:lnSpc>
              <a:spcBef>
                <a:spcPts val="0"/>
              </a:spcBef>
              <a:spcAft>
                <a:spcPts val="0"/>
              </a:spcAft>
              <a:buClr>
                <a:schemeClr val="lt1"/>
              </a:buClr>
              <a:buSzPts val="11600"/>
              <a:buNone/>
              <a:defRPr sz="11600">
                <a:solidFill>
                  <a:schemeClr val="lt1"/>
                </a:solidFill>
              </a:defRPr>
            </a:lvl4pPr>
            <a:lvl5pPr lvl="4" algn="l">
              <a:lnSpc>
                <a:spcPct val="100000"/>
              </a:lnSpc>
              <a:spcBef>
                <a:spcPts val="0"/>
              </a:spcBef>
              <a:spcAft>
                <a:spcPts val="0"/>
              </a:spcAft>
              <a:buClr>
                <a:schemeClr val="lt1"/>
              </a:buClr>
              <a:buSzPts val="11600"/>
              <a:buNone/>
              <a:defRPr sz="11600">
                <a:solidFill>
                  <a:schemeClr val="lt1"/>
                </a:solidFill>
              </a:defRPr>
            </a:lvl5pPr>
            <a:lvl6pPr lvl="5" algn="l">
              <a:lnSpc>
                <a:spcPct val="100000"/>
              </a:lnSpc>
              <a:spcBef>
                <a:spcPts val="0"/>
              </a:spcBef>
              <a:spcAft>
                <a:spcPts val="0"/>
              </a:spcAft>
              <a:buClr>
                <a:schemeClr val="lt1"/>
              </a:buClr>
              <a:buSzPts val="11600"/>
              <a:buNone/>
              <a:defRPr sz="11600">
                <a:solidFill>
                  <a:schemeClr val="lt1"/>
                </a:solidFill>
              </a:defRPr>
            </a:lvl6pPr>
            <a:lvl7pPr lvl="6" algn="l">
              <a:lnSpc>
                <a:spcPct val="100000"/>
              </a:lnSpc>
              <a:spcBef>
                <a:spcPts val="0"/>
              </a:spcBef>
              <a:spcAft>
                <a:spcPts val="0"/>
              </a:spcAft>
              <a:buClr>
                <a:schemeClr val="lt1"/>
              </a:buClr>
              <a:buSzPts val="11600"/>
              <a:buNone/>
              <a:defRPr sz="11600">
                <a:solidFill>
                  <a:schemeClr val="lt1"/>
                </a:solidFill>
              </a:defRPr>
            </a:lvl7pPr>
            <a:lvl8pPr lvl="7" algn="l">
              <a:lnSpc>
                <a:spcPct val="100000"/>
              </a:lnSpc>
              <a:spcBef>
                <a:spcPts val="0"/>
              </a:spcBef>
              <a:spcAft>
                <a:spcPts val="0"/>
              </a:spcAft>
              <a:buClr>
                <a:schemeClr val="lt1"/>
              </a:buClr>
              <a:buSzPts val="11600"/>
              <a:buNone/>
              <a:defRPr sz="11600">
                <a:solidFill>
                  <a:schemeClr val="lt1"/>
                </a:solidFill>
              </a:defRPr>
            </a:lvl8pPr>
            <a:lvl9pPr lvl="8" algn="l">
              <a:lnSpc>
                <a:spcPct val="100000"/>
              </a:lnSpc>
              <a:spcBef>
                <a:spcPts val="0"/>
              </a:spcBef>
              <a:spcAft>
                <a:spcPts val="0"/>
              </a:spcAft>
              <a:buClr>
                <a:schemeClr val="lt1"/>
              </a:buClr>
              <a:buSzPts val="11600"/>
              <a:buNone/>
              <a:defRPr sz="11600">
                <a:solidFill>
                  <a:schemeClr val="lt1"/>
                </a:solidFill>
              </a:defRPr>
            </a:lvl9pPr>
          </a:lstStyle>
          <a:p/>
        </p:txBody>
      </p:sp>
      <p:sp>
        <p:nvSpPr>
          <p:cNvPr id="523" name="Google Shape;523;p114"/>
          <p:cNvSpPr txBox="1"/>
          <p:nvPr>
            <p:ph idx="3" type="body"/>
          </p:nvPr>
        </p:nvSpPr>
        <p:spPr>
          <a:xfrm>
            <a:off x="4667512" y="2199227"/>
            <a:ext cx="36171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sz="1400">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
        <p:nvSpPr>
          <p:cNvPr id="524" name="Google Shape;524;p114"/>
          <p:cNvSpPr txBox="1"/>
          <p:nvPr>
            <p:ph idx="4" type="title"/>
          </p:nvPr>
        </p:nvSpPr>
        <p:spPr>
          <a:xfrm>
            <a:off x="2784650" y="3410763"/>
            <a:ext cx="3617100" cy="758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4900"/>
              <a:buFont typeface="Montserrat ExtraBold"/>
              <a:buNone/>
              <a:defRPr sz="36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lt1"/>
              </a:buClr>
              <a:buSzPts val="11600"/>
              <a:buNone/>
              <a:defRPr sz="11600">
                <a:solidFill>
                  <a:schemeClr val="lt1"/>
                </a:solidFill>
              </a:defRPr>
            </a:lvl2pPr>
            <a:lvl3pPr lvl="2" algn="l">
              <a:lnSpc>
                <a:spcPct val="100000"/>
              </a:lnSpc>
              <a:spcBef>
                <a:spcPts val="0"/>
              </a:spcBef>
              <a:spcAft>
                <a:spcPts val="0"/>
              </a:spcAft>
              <a:buClr>
                <a:schemeClr val="lt1"/>
              </a:buClr>
              <a:buSzPts val="11600"/>
              <a:buNone/>
              <a:defRPr sz="11600">
                <a:solidFill>
                  <a:schemeClr val="lt1"/>
                </a:solidFill>
              </a:defRPr>
            </a:lvl3pPr>
            <a:lvl4pPr lvl="3" algn="l">
              <a:lnSpc>
                <a:spcPct val="100000"/>
              </a:lnSpc>
              <a:spcBef>
                <a:spcPts val="0"/>
              </a:spcBef>
              <a:spcAft>
                <a:spcPts val="0"/>
              </a:spcAft>
              <a:buClr>
                <a:schemeClr val="lt1"/>
              </a:buClr>
              <a:buSzPts val="11600"/>
              <a:buNone/>
              <a:defRPr sz="11600">
                <a:solidFill>
                  <a:schemeClr val="lt1"/>
                </a:solidFill>
              </a:defRPr>
            </a:lvl4pPr>
            <a:lvl5pPr lvl="4" algn="l">
              <a:lnSpc>
                <a:spcPct val="100000"/>
              </a:lnSpc>
              <a:spcBef>
                <a:spcPts val="0"/>
              </a:spcBef>
              <a:spcAft>
                <a:spcPts val="0"/>
              </a:spcAft>
              <a:buClr>
                <a:schemeClr val="lt1"/>
              </a:buClr>
              <a:buSzPts val="11600"/>
              <a:buNone/>
              <a:defRPr sz="11600">
                <a:solidFill>
                  <a:schemeClr val="lt1"/>
                </a:solidFill>
              </a:defRPr>
            </a:lvl5pPr>
            <a:lvl6pPr lvl="5" algn="l">
              <a:lnSpc>
                <a:spcPct val="100000"/>
              </a:lnSpc>
              <a:spcBef>
                <a:spcPts val="0"/>
              </a:spcBef>
              <a:spcAft>
                <a:spcPts val="0"/>
              </a:spcAft>
              <a:buClr>
                <a:schemeClr val="lt1"/>
              </a:buClr>
              <a:buSzPts val="11600"/>
              <a:buNone/>
              <a:defRPr sz="11600">
                <a:solidFill>
                  <a:schemeClr val="lt1"/>
                </a:solidFill>
              </a:defRPr>
            </a:lvl6pPr>
            <a:lvl7pPr lvl="6" algn="l">
              <a:lnSpc>
                <a:spcPct val="100000"/>
              </a:lnSpc>
              <a:spcBef>
                <a:spcPts val="0"/>
              </a:spcBef>
              <a:spcAft>
                <a:spcPts val="0"/>
              </a:spcAft>
              <a:buClr>
                <a:schemeClr val="lt1"/>
              </a:buClr>
              <a:buSzPts val="11600"/>
              <a:buNone/>
              <a:defRPr sz="11600">
                <a:solidFill>
                  <a:schemeClr val="lt1"/>
                </a:solidFill>
              </a:defRPr>
            </a:lvl7pPr>
            <a:lvl8pPr lvl="7" algn="l">
              <a:lnSpc>
                <a:spcPct val="100000"/>
              </a:lnSpc>
              <a:spcBef>
                <a:spcPts val="0"/>
              </a:spcBef>
              <a:spcAft>
                <a:spcPts val="0"/>
              </a:spcAft>
              <a:buClr>
                <a:schemeClr val="lt1"/>
              </a:buClr>
              <a:buSzPts val="11600"/>
              <a:buNone/>
              <a:defRPr sz="11600">
                <a:solidFill>
                  <a:schemeClr val="lt1"/>
                </a:solidFill>
              </a:defRPr>
            </a:lvl8pPr>
            <a:lvl9pPr lvl="8" algn="l">
              <a:lnSpc>
                <a:spcPct val="100000"/>
              </a:lnSpc>
              <a:spcBef>
                <a:spcPts val="0"/>
              </a:spcBef>
              <a:spcAft>
                <a:spcPts val="0"/>
              </a:spcAft>
              <a:buClr>
                <a:schemeClr val="lt1"/>
              </a:buClr>
              <a:buSzPts val="11600"/>
              <a:buNone/>
              <a:defRPr sz="11600">
                <a:solidFill>
                  <a:schemeClr val="lt1"/>
                </a:solidFill>
              </a:defRPr>
            </a:lvl9pPr>
          </a:lstStyle>
          <a:p/>
        </p:txBody>
      </p:sp>
      <p:sp>
        <p:nvSpPr>
          <p:cNvPr id="525" name="Google Shape;525;p114"/>
          <p:cNvSpPr txBox="1"/>
          <p:nvPr>
            <p:ph idx="5" type="body"/>
          </p:nvPr>
        </p:nvSpPr>
        <p:spPr>
          <a:xfrm>
            <a:off x="2784662" y="4023701"/>
            <a:ext cx="3617100" cy="3936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Clr>
                <a:schemeClr val="dk1"/>
              </a:buClr>
              <a:buSzPts val="1400"/>
              <a:buChar char="●"/>
              <a:defRPr sz="1400">
                <a:solidFill>
                  <a:schemeClr val="dk1"/>
                </a:solidFill>
              </a:defRPr>
            </a:lvl1pPr>
            <a:lvl2pPr indent="-317500" lvl="1" marL="914400" algn="l">
              <a:lnSpc>
                <a:spcPct val="115000"/>
              </a:lnSpc>
              <a:spcBef>
                <a:spcPts val="1600"/>
              </a:spcBef>
              <a:spcAft>
                <a:spcPts val="0"/>
              </a:spcAft>
              <a:buClr>
                <a:schemeClr val="dk1"/>
              </a:buClr>
              <a:buSzPts val="1400"/>
              <a:buChar char="○"/>
              <a:defRPr>
                <a:solidFill>
                  <a:schemeClr val="dk1"/>
                </a:solidFill>
              </a:defRPr>
            </a:lvl2pPr>
            <a:lvl3pPr indent="-317500" lvl="2" marL="1371600" algn="l">
              <a:lnSpc>
                <a:spcPct val="115000"/>
              </a:lnSpc>
              <a:spcBef>
                <a:spcPts val="1600"/>
              </a:spcBef>
              <a:spcAft>
                <a:spcPts val="0"/>
              </a:spcAft>
              <a:buClr>
                <a:schemeClr val="dk1"/>
              </a:buClr>
              <a:buSzPts val="1400"/>
              <a:buChar char="■"/>
              <a:defRPr>
                <a:solidFill>
                  <a:schemeClr val="dk1"/>
                </a:solidFill>
              </a:defRPr>
            </a:lvl3pPr>
            <a:lvl4pPr indent="-317500" lvl="3" marL="1828800" algn="l">
              <a:lnSpc>
                <a:spcPct val="115000"/>
              </a:lnSpc>
              <a:spcBef>
                <a:spcPts val="1600"/>
              </a:spcBef>
              <a:spcAft>
                <a:spcPts val="0"/>
              </a:spcAft>
              <a:buClr>
                <a:schemeClr val="dk1"/>
              </a:buClr>
              <a:buSzPts val="1400"/>
              <a:buChar char="●"/>
              <a:defRPr>
                <a:solidFill>
                  <a:schemeClr val="dk1"/>
                </a:solidFill>
              </a:defRPr>
            </a:lvl4pPr>
            <a:lvl5pPr indent="-317500" lvl="4" marL="2286000" algn="l">
              <a:lnSpc>
                <a:spcPct val="115000"/>
              </a:lnSpc>
              <a:spcBef>
                <a:spcPts val="1600"/>
              </a:spcBef>
              <a:spcAft>
                <a:spcPts val="0"/>
              </a:spcAft>
              <a:buClr>
                <a:schemeClr val="dk1"/>
              </a:buClr>
              <a:buSzPts val="1400"/>
              <a:buChar char="○"/>
              <a:defRPr>
                <a:solidFill>
                  <a:schemeClr val="dk1"/>
                </a:solidFill>
              </a:defRPr>
            </a:lvl5pPr>
            <a:lvl6pPr indent="-317500" lvl="5" marL="2743200" algn="l">
              <a:lnSpc>
                <a:spcPct val="115000"/>
              </a:lnSpc>
              <a:spcBef>
                <a:spcPts val="1600"/>
              </a:spcBef>
              <a:spcAft>
                <a:spcPts val="0"/>
              </a:spcAft>
              <a:buClr>
                <a:schemeClr val="dk1"/>
              </a:buClr>
              <a:buSzPts val="1400"/>
              <a:buChar char="■"/>
              <a:defRPr>
                <a:solidFill>
                  <a:schemeClr val="dk1"/>
                </a:solidFill>
              </a:defRPr>
            </a:lvl6pPr>
            <a:lvl7pPr indent="-317500" lvl="6" marL="3200400" algn="l">
              <a:lnSpc>
                <a:spcPct val="115000"/>
              </a:lnSpc>
              <a:spcBef>
                <a:spcPts val="1600"/>
              </a:spcBef>
              <a:spcAft>
                <a:spcPts val="0"/>
              </a:spcAft>
              <a:buClr>
                <a:schemeClr val="dk1"/>
              </a:buClr>
              <a:buSzPts val="1400"/>
              <a:buChar char="●"/>
              <a:defRPr>
                <a:solidFill>
                  <a:schemeClr val="dk1"/>
                </a:solidFill>
              </a:defRPr>
            </a:lvl7pPr>
            <a:lvl8pPr indent="-317500" lvl="7" marL="3657600" algn="l">
              <a:lnSpc>
                <a:spcPct val="115000"/>
              </a:lnSpc>
              <a:spcBef>
                <a:spcPts val="1600"/>
              </a:spcBef>
              <a:spcAft>
                <a:spcPts val="0"/>
              </a:spcAft>
              <a:buClr>
                <a:schemeClr val="dk1"/>
              </a:buClr>
              <a:buSzPts val="1400"/>
              <a:buChar char="○"/>
              <a:defRPr>
                <a:solidFill>
                  <a:schemeClr val="dk1"/>
                </a:solidFill>
              </a:defRPr>
            </a:lvl8pPr>
            <a:lvl9pPr indent="-317500" lvl="8" marL="4114800" algn="l">
              <a:lnSpc>
                <a:spcPct val="115000"/>
              </a:lnSpc>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5">
    <p:bg>
      <p:bgPr>
        <a:blipFill>
          <a:blip r:embed="rId2">
            <a:alphaModFix/>
          </a:blip>
          <a:stretch>
            <a:fillRect/>
          </a:stretch>
        </a:blipFill>
      </p:bgPr>
    </p:bg>
    <p:spTree>
      <p:nvGrpSpPr>
        <p:cNvPr id="526" name="Shape 526"/>
        <p:cNvGrpSpPr/>
        <p:nvPr/>
      </p:nvGrpSpPr>
      <p:grpSpPr>
        <a:xfrm>
          <a:off x="0" y="0"/>
          <a:ext cx="0" cy="0"/>
          <a:chOff x="0" y="0"/>
          <a:chExt cx="0" cy="0"/>
        </a:xfrm>
      </p:grpSpPr>
      <p:sp>
        <p:nvSpPr>
          <p:cNvPr id="527" name="Google Shape;527;p115"/>
          <p:cNvSpPr txBox="1"/>
          <p:nvPr>
            <p:ph type="title"/>
          </p:nvPr>
        </p:nvSpPr>
        <p:spPr>
          <a:xfrm>
            <a:off x="5734175" y="1119825"/>
            <a:ext cx="2696700" cy="1103700"/>
          </a:xfrm>
          <a:prstGeom prst="rect">
            <a:avLst/>
          </a:prstGeom>
          <a:noFill/>
          <a:ln>
            <a:noFill/>
          </a:ln>
        </p:spPr>
        <p:txBody>
          <a:bodyPr anchorCtr="0" anchor="t" bIns="91425" lIns="91425" spcFirstLastPara="1" rIns="91425" wrap="square" tIns="91425">
            <a:noAutofit/>
          </a:bodyPr>
          <a:lstStyle>
            <a:lvl1pPr lvl="0" algn="r">
              <a:lnSpc>
                <a:spcPct val="90000"/>
              </a:lnSpc>
              <a:spcBef>
                <a:spcPts val="0"/>
              </a:spcBef>
              <a:spcAft>
                <a:spcPts val="0"/>
              </a:spcAft>
              <a:buSzPts val="2800"/>
              <a:buNone/>
              <a:defRPr sz="3500">
                <a:solidFill>
                  <a:schemeClr val="lt1"/>
                </a:solidFill>
                <a:latin typeface="Montserrat ExtraBold"/>
                <a:ea typeface="Montserrat ExtraBold"/>
                <a:cs typeface="Montserrat ExtraBold"/>
                <a:sym typeface="Montserrat ExtraBold"/>
              </a:defRPr>
            </a:lvl1pPr>
            <a:lvl2pPr lvl="1"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2pPr>
            <a:lvl3pPr lvl="2"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3pPr>
            <a:lvl4pPr lvl="3"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4pPr>
            <a:lvl5pPr lvl="4"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5pPr>
            <a:lvl6pPr lvl="5"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6pPr>
            <a:lvl7pPr lvl="6"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7pPr>
            <a:lvl8pPr lvl="7"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8pPr>
            <a:lvl9pPr lvl="8"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9pPr>
          </a:lstStyle>
          <a:p/>
        </p:txBody>
      </p:sp>
      <p:sp>
        <p:nvSpPr>
          <p:cNvPr id="528" name="Google Shape;528;p115"/>
          <p:cNvSpPr txBox="1"/>
          <p:nvPr>
            <p:ph idx="1" type="subTitle"/>
          </p:nvPr>
        </p:nvSpPr>
        <p:spPr>
          <a:xfrm>
            <a:off x="5478025" y="2382875"/>
            <a:ext cx="2952900" cy="1808100"/>
          </a:xfrm>
          <a:prstGeom prst="rect">
            <a:avLst/>
          </a:prstGeom>
          <a:noFill/>
          <a:ln>
            <a:noFill/>
          </a:ln>
        </p:spPr>
        <p:txBody>
          <a:bodyPr anchorCtr="0" anchor="t" bIns="91425" lIns="91425" spcFirstLastPara="1" rIns="91425" wrap="square" tIns="91425">
            <a:noAutofit/>
          </a:bodyPr>
          <a:lstStyle>
            <a:lvl1pPr lvl="0" algn="r">
              <a:lnSpc>
                <a:spcPct val="90000"/>
              </a:lnSpc>
              <a:spcBef>
                <a:spcPts val="0"/>
              </a:spcBef>
              <a:spcAft>
                <a:spcPts val="0"/>
              </a:spcAft>
              <a:buSzPts val="1800"/>
              <a:buNone/>
              <a:defRPr sz="1400">
                <a:solidFill>
                  <a:schemeClr val="dk1"/>
                </a:solidFill>
              </a:defRPr>
            </a:lvl1pPr>
            <a:lvl2pPr lvl="1" algn="r">
              <a:lnSpc>
                <a:spcPct val="90000"/>
              </a:lnSpc>
              <a:spcBef>
                <a:spcPts val="1600"/>
              </a:spcBef>
              <a:spcAft>
                <a:spcPts val="0"/>
              </a:spcAft>
              <a:buSzPts val="1400"/>
              <a:buNone/>
              <a:defRPr sz="1400">
                <a:solidFill>
                  <a:schemeClr val="dk1"/>
                </a:solidFill>
              </a:defRPr>
            </a:lvl2pPr>
            <a:lvl3pPr lvl="2" algn="r">
              <a:lnSpc>
                <a:spcPct val="90000"/>
              </a:lnSpc>
              <a:spcBef>
                <a:spcPts val="1600"/>
              </a:spcBef>
              <a:spcAft>
                <a:spcPts val="0"/>
              </a:spcAft>
              <a:buSzPts val="1400"/>
              <a:buNone/>
              <a:defRPr sz="1400">
                <a:solidFill>
                  <a:schemeClr val="dk1"/>
                </a:solidFill>
              </a:defRPr>
            </a:lvl3pPr>
            <a:lvl4pPr lvl="3" algn="r">
              <a:lnSpc>
                <a:spcPct val="90000"/>
              </a:lnSpc>
              <a:spcBef>
                <a:spcPts val="1600"/>
              </a:spcBef>
              <a:spcAft>
                <a:spcPts val="0"/>
              </a:spcAft>
              <a:buSzPts val="1400"/>
              <a:buNone/>
              <a:defRPr sz="1400">
                <a:solidFill>
                  <a:schemeClr val="dk1"/>
                </a:solidFill>
              </a:defRPr>
            </a:lvl4pPr>
            <a:lvl5pPr lvl="4" algn="r">
              <a:lnSpc>
                <a:spcPct val="90000"/>
              </a:lnSpc>
              <a:spcBef>
                <a:spcPts val="1600"/>
              </a:spcBef>
              <a:spcAft>
                <a:spcPts val="0"/>
              </a:spcAft>
              <a:buSzPts val="1400"/>
              <a:buNone/>
              <a:defRPr sz="1400">
                <a:solidFill>
                  <a:schemeClr val="dk1"/>
                </a:solidFill>
              </a:defRPr>
            </a:lvl5pPr>
            <a:lvl6pPr lvl="5" algn="r">
              <a:lnSpc>
                <a:spcPct val="90000"/>
              </a:lnSpc>
              <a:spcBef>
                <a:spcPts val="1600"/>
              </a:spcBef>
              <a:spcAft>
                <a:spcPts val="0"/>
              </a:spcAft>
              <a:buSzPts val="1400"/>
              <a:buNone/>
              <a:defRPr sz="1400">
                <a:solidFill>
                  <a:schemeClr val="dk1"/>
                </a:solidFill>
              </a:defRPr>
            </a:lvl6pPr>
            <a:lvl7pPr lvl="6" algn="r">
              <a:lnSpc>
                <a:spcPct val="90000"/>
              </a:lnSpc>
              <a:spcBef>
                <a:spcPts val="1600"/>
              </a:spcBef>
              <a:spcAft>
                <a:spcPts val="0"/>
              </a:spcAft>
              <a:buSzPts val="1400"/>
              <a:buNone/>
              <a:defRPr sz="1400">
                <a:solidFill>
                  <a:schemeClr val="dk1"/>
                </a:solidFill>
              </a:defRPr>
            </a:lvl7pPr>
            <a:lvl8pPr lvl="7" algn="r">
              <a:lnSpc>
                <a:spcPct val="90000"/>
              </a:lnSpc>
              <a:spcBef>
                <a:spcPts val="1600"/>
              </a:spcBef>
              <a:spcAft>
                <a:spcPts val="0"/>
              </a:spcAft>
              <a:buSzPts val="1400"/>
              <a:buNone/>
              <a:defRPr sz="1400">
                <a:solidFill>
                  <a:schemeClr val="dk1"/>
                </a:solidFill>
              </a:defRPr>
            </a:lvl8pPr>
            <a:lvl9pPr lvl="8" algn="r">
              <a:lnSpc>
                <a:spcPct val="90000"/>
              </a:lnSpc>
              <a:spcBef>
                <a:spcPts val="1600"/>
              </a:spcBef>
              <a:spcAft>
                <a:spcPts val="1600"/>
              </a:spcAft>
              <a:buSzPts val="1400"/>
              <a:buNone/>
              <a:defRPr sz="1400">
                <a:solidFill>
                  <a:schemeClr val="dk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7">
    <p:bg>
      <p:bgPr>
        <a:blipFill>
          <a:blip r:embed="rId2">
            <a:alphaModFix/>
          </a:blip>
          <a:stretch>
            <a:fillRect/>
          </a:stretch>
        </a:blipFill>
      </p:bgPr>
    </p:bg>
    <p:spTree>
      <p:nvGrpSpPr>
        <p:cNvPr id="529" name="Shape 529"/>
        <p:cNvGrpSpPr/>
        <p:nvPr/>
      </p:nvGrpSpPr>
      <p:grpSpPr>
        <a:xfrm>
          <a:off x="0" y="0"/>
          <a:ext cx="0" cy="0"/>
          <a:chOff x="0" y="0"/>
          <a:chExt cx="0" cy="0"/>
        </a:xfrm>
      </p:grpSpPr>
      <p:sp>
        <p:nvSpPr>
          <p:cNvPr id="530" name="Google Shape;530;p116"/>
          <p:cNvSpPr txBox="1"/>
          <p:nvPr>
            <p:ph type="title"/>
          </p:nvPr>
        </p:nvSpPr>
        <p:spPr>
          <a:xfrm>
            <a:off x="3223650" y="1715475"/>
            <a:ext cx="2696700" cy="6606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2800"/>
              <a:buNone/>
              <a:defRPr sz="35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2pPr>
            <a:lvl3pPr lvl="2" algn="ct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3pPr>
            <a:lvl4pPr lvl="3" algn="ct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4pPr>
            <a:lvl5pPr lvl="4" algn="ct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5pPr>
            <a:lvl6pPr lvl="5" algn="ct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6pPr>
            <a:lvl7pPr lvl="6" algn="ct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7pPr>
            <a:lvl8pPr lvl="7" algn="ct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8pPr>
            <a:lvl9pPr lvl="8" algn="ct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9pPr>
          </a:lstStyle>
          <a:p/>
        </p:txBody>
      </p:sp>
      <p:sp>
        <p:nvSpPr>
          <p:cNvPr id="531" name="Google Shape;531;p116"/>
          <p:cNvSpPr txBox="1"/>
          <p:nvPr>
            <p:ph idx="1" type="subTitle"/>
          </p:nvPr>
        </p:nvSpPr>
        <p:spPr>
          <a:xfrm>
            <a:off x="3181050" y="2469725"/>
            <a:ext cx="2781900" cy="1277400"/>
          </a:xfrm>
          <a:prstGeom prst="rect">
            <a:avLst/>
          </a:prstGeom>
          <a:noFill/>
          <a:ln>
            <a:noFill/>
          </a:ln>
        </p:spPr>
        <p:txBody>
          <a:bodyPr anchorCtr="0" anchor="t" bIns="91425" lIns="91425" spcFirstLastPara="1" rIns="91425" wrap="square" tIns="91425">
            <a:noAutofit/>
          </a:bodyPr>
          <a:lstStyle>
            <a:lvl1pPr lvl="0" algn="ctr">
              <a:lnSpc>
                <a:spcPct val="90000"/>
              </a:lnSpc>
              <a:spcBef>
                <a:spcPts val="0"/>
              </a:spcBef>
              <a:spcAft>
                <a:spcPts val="0"/>
              </a:spcAft>
              <a:buSzPts val="1800"/>
              <a:buNone/>
              <a:defRPr sz="1400"/>
            </a:lvl1pPr>
            <a:lvl2pPr lvl="1" algn="ctr">
              <a:lnSpc>
                <a:spcPct val="90000"/>
              </a:lnSpc>
              <a:spcBef>
                <a:spcPts val="1600"/>
              </a:spcBef>
              <a:spcAft>
                <a:spcPts val="0"/>
              </a:spcAft>
              <a:buSzPts val="1400"/>
              <a:buNone/>
              <a:defRPr sz="1400"/>
            </a:lvl2pPr>
            <a:lvl3pPr lvl="2" algn="ctr">
              <a:lnSpc>
                <a:spcPct val="90000"/>
              </a:lnSpc>
              <a:spcBef>
                <a:spcPts val="1600"/>
              </a:spcBef>
              <a:spcAft>
                <a:spcPts val="0"/>
              </a:spcAft>
              <a:buSzPts val="1400"/>
              <a:buNone/>
              <a:defRPr sz="1400"/>
            </a:lvl3pPr>
            <a:lvl4pPr lvl="3" algn="ctr">
              <a:lnSpc>
                <a:spcPct val="90000"/>
              </a:lnSpc>
              <a:spcBef>
                <a:spcPts val="1600"/>
              </a:spcBef>
              <a:spcAft>
                <a:spcPts val="0"/>
              </a:spcAft>
              <a:buSzPts val="1400"/>
              <a:buNone/>
              <a:defRPr sz="1400"/>
            </a:lvl4pPr>
            <a:lvl5pPr lvl="4" algn="ctr">
              <a:lnSpc>
                <a:spcPct val="90000"/>
              </a:lnSpc>
              <a:spcBef>
                <a:spcPts val="1600"/>
              </a:spcBef>
              <a:spcAft>
                <a:spcPts val="0"/>
              </a:spcAft>
              <a:buSzPts val="1400"/>
              <a:buNone/>
              <a:defRPr sz="1400"/>
            </a:lvl5pPr>
            <a:lvl6pPr lvl="5" algn="ctr">
              <a:lnSpc>
                <a:spcPct val="90000"/>
              </a:lnSpc>
              <a:spcBef>
                <a:spcPts val="1600"/>
              </a:spcBef>
              <a:spcAft>
                <a:spcPts val="0"/>
              </a:spcAft>
              <a:buSzPts val="1400"/>
              <a:buNone/>
              <a:defRPr sz="1400"/>
            </a:lvl6pPr>
            <a:lvl7pPr lvl="6" algn="ctr">
              <a:lnSpc>
                <a:spcPct val="90000"/>
              </a:lnSpc>
              <a:spcBef>
                <a:spcPts val="1600"/>
              </a:spcBef>
              <a:spcAft>
                <a:spcPts val="0"/>
              </a:spcAft>
              <a:buSzPts val="1400"/>
              <a:buNone/>
              <a:defRPr sz="1400"/>
            </a:lvl7pPr>
            <a:lvl8pPr lvl="7" algn="ctr">
              <a:lnSpc>
                <a:spcPct val="90000"/>
              </a:lnSpc>
              <a:spcBef>
                <a:spcPts val="1600"/>
              </a:spcBef>
              <a:spcAft>
                <a:spcPts val="0"/>
              </a:spcAft>
              <a:buSzPts val="1400"/>
              <a:buNone/>
              <a:defRPr sz="1400"/>
            </a:lvl8pPr>
            <a:lvl9pPr lvl="8" algn="ctr">
              <a:lnSpc>
                <a:spcPct val="90000"/>
              </a:lnSpc>
              <a:spcBef>
                <a:spcPts val="1600"/>
              </a:spcBef>
              <a:spcAft>
                <a:spcPts val="1600"/>
              </a:spcAft>
              <a:buSzPts val="1400"/>
              <a:buNone/>
              <a:defRPr sz="14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5_1">
    <p:bg>
      <p:bgPr>
        <a:blipFill>
          <a:blip r:embed="rId2">
            <a:alphaModFix/>
          </a:blip>
          <a:stretch>
            <a:fillRect/>
          </a:stretch>
        </a:blipFill>
      </p:bgPr>
    </p:bg>
    <p:spTree>
      <p:nvGrpSpPr>
        <p:cNvPr id="532" name="Shape 532"/>
        <p:cNvGrpSpPr/>
        <p:nvPr/>
      </p:nvGrpSpPr>
      <p:grpSpPr>
        <a:xfrm>
          <a:off x="0" y="0"/>
          <a:ext cx="0" cy="0"/>
          <a:chOff x="0" y="0"/>
          <a:chExt cx="0" cy="0"/>
        </a:xfrm>
      </p:grpSpPr>
      <p:sp>
        <p:nvSpPr>
          <p:cNvPr id="533" name="Google Shape;533;p117"/>
          <p:cNvSpPr txBox="1"/>
          <p:nvPr>
            <p:ph idx="1" type="subTitle"/>
          </p:nvPr>
        </p:nvSpPr>
        <p:spPr>
          <a:xfrm>
            <a:off x="5505925" y="2382875"/>
            <a:ext cx="2925000" cy="1808100"/>
          </a:xfrm>
          <a:prstGeom prst="rect">
            <a:avLst/>
          </a:prstGeom>
          <a:noFill/>
          <a:ln>
            <a:noFill/>
          </a:ln>
        </p:spPr>
        <p:txBody>
          <a:bodyPr anchorCtr="0" anchor="t" bIns="91425" lIns="91425" spcFirstLastPara="1" rIns="91425" wrap="square" tIns="91425">
            <a:noAutofit/>
          </a:bodyPr>
          <a:lstStyle>
            <a:lvl1pPr lvl="0" algn="r">
              <a:lnSpc>
                <a:spcPct val="90000"/>
              </a:lnSpc>
              <a:spcBef>
                <a:spcPts val="0"/>
              </a:spcBef>
              <a:spcAft>
                <a:spcPts val="0"/>
              </a:spcAft>
              <a:buSzPts val="1800"/>
              <a:buNone/>
              <a:defRPr sz="1400"/>
            </a:lvl1pPr>
            <a:lvl2pPr lvl="1" algn="r">
              <a:lnSpc>
                <a:spcPct val="90000"/>
              </a:lnSpc>
              <a:spcBef>
                <a:spcPts val="1600"/>
              </a:spcBef>
              <a:spcAft>
                <a:spcPts val="0"/>
              </a:spcAft>
              <a:buSzPts val="1400"/>
              <a:buNone/>
              <a:defRPr sz="1400"/>
            </a:lvl2pPr>
            <a:lvl3pPr lvl="2" algn="r">
              <a:lnSpc>
                <a:spcPct val="90000"/>
              </a:lnSpc>
              <a:spcBef>
                <a:spcPts val="1600"/>
              </a:spcBef>
              <a:spcAft>
                <a:spcPts val="0"/>
              </a:spcAft>
              <a:buSzPts val="1400"/>
              <a:buNone/>
              <a:defRPr sz="1400"/>
            </a:lvl3pPr>
            <a:lvl4pPr lvl="3" algn="r">
              <a:lnSpc>
                <a:spcPct val="90000"/>
              </a:lnSpc>
              <a:spcBef>
                <a:spcPts val="1600"/>
              </a:spcBef>
              <a:spcAft>
                <a:spcPts val="0"/>
              </a:spcAft>
              <a:buSzPts val="1400"/>
              <a:buNone/>
              <a:defRPr sz="1400"/>
            </a:lvl4pPr>
            <a:lvl5pPr lvl="4" algn="r">
              <a:lnSpc>
                <a:spcPct val="90000"/>
              </a:lnSpc>
              <a:spcBef>
                <a:spcPts val="1600"/>
              </a:spcBef>
              <a:spcAft>
                <a:spcPts val="0"/>
              </a:spcAft>
              <a:buSzPts val="1400"/>
              <a:buNone/>
              <a:defRPr sz="1400"/>
            </a:lvl5pPr>
            <a:lvl6pPr lvl="5" algn="r">
              <a:lnSpc>
                <a:spcPct val="90000"/>
              </a:lnSpc>
              <a:spcBef>
                <a:spcPts val="1600"/>
              </a:spcBef>
              <a:spcAft>
                <a:spcPts val="0"/>
              </a:spcAft>
              <a:buSzPts val="1400"/>
              <a:buNone/>
              <a:defRPr sz="1400"/>
            </a:lvl6pPr>
            <a:lvl7pPr lvl="6" algn="r">
              <a:lnSpc>
                <a:spcPct val="90000"/>
              </a:lnSpc>
              <a:spcBef>
                <a:spcPts val="1600"/>
              </a:spcBef>
              <a:spcAft>
                <a:spcPts val="0"/>
              </a:spcAft>
              <a:buSzPts val="1400"/>
              <a:buNone/>
              <a:defRPr sz="1400"/>
            </a:lvl7pPr>
            <a:lvl8pPr lvl="7" algn="r">
              <a:lnSpc>
                <a:spcPct val="90000"/>
              </a:lnSpc>
              <a:spcBef>
                <a:spcPts val="1600"/>
              </a:spcBef>
              <a:spcAft>
                <a:spcPts val="0"/>
              </a:spcAft>
              <a:buSzPts val="1400"/>
              <a:buNone/>
              <a:defRPr sz="1400"/>
            </a:lvl8pPr>
            <a:lvl9pPr lvl="8" algn="r">
              <a:lnSpc>
                <a:spcPct val="90000"/>
              </a:lnSpc>
              <a:spcBef>
                <a:spcPts val="1600"/>
              </a:spcBef>
              <a:spcAft>
                <a:spcPts val="1600"/>
              </a:spcAft>
              <a:buSzPts val="1400"/>
              <a:buNone/>
              <a:defRPr sz="1400"/>
            </a:lvl9pPr>
          </a:lstStyle>
          <a:p/>
        </p:txBody>
      </p:sp>
      <p:sp>
        <p:nvSpPr>
          <p:cNvPr id="534" name="Google Shape;534;p117"/>
          <p:cNvSpPr txBox="1"/>
          <p:nvPr>
            <p:ph type="title"/>
          </p:nvPr>
        </p:nvSpPr>
        <p:spPr>
          <a:xfrm>
            <a:off x="6096275" y="1119825"/>
            <a:ext cx="2334600" cy="1103700"/>
          </a:xfrm>
          <a:prstGeom prst="rect">
            <a:avLst/>
          </a:prstGeom>
          <a:noFill/>
          <a:ln>
            <a:noFill/>
          </a:ln>
        </p:spPr>
        <p:txBody>
          <a:bodyPr anchorCtr="0" anchor="t" bIns="91425" lIns="91425" spcFirstLastPara="1" rIns="91425" wrap="square" tIns="91425">
            <a:noAutofit/>
          </a:bodyPr>
          <a:lstStyle>
            <a:lvl1pPr lvl="0" algn="r">
              <a:lnSpc>
                <a:spcPct val="90000"/>
              </a:lnSpc>
              <a:spcBef>
                <a:spcPts val="0"/>
              </a:spcBef>
              <a:spcAft>
                <a:spcPts val="0"/>
              </a:spcAft>
              <a:buSzPts val="2800"/>
              <a:buNone/>
              <a:defRPr sz="3500">
                <a:solidFill>
                  <a:schemeClr val="dk2"/>
                </a:solidFill>
                <a:latin typeface="Montserrat ExtraBold"/>
                <a:ea typeface="Montserrat ExtraBold"/>
                <a:cs typeface="Montserrat ExtraBold"/>
                <a:sym typeface="Montserrat ExtraBold"/>
              </a:defRPr>
            </a:lvl1pPr>
            <a:lvl2pPr lvl="1" algn="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2pPr>
            <a:lvl3pPr lvl="2" algn="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3pPr>
            <a:lvl4pPr lvl="3" algn="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4pPr>
            <a:lvl5pPr lvl="4" algn="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5pPr>
            <a:lvl6pPr lvl="5" algn="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6pPr>
            <a:lvl7pPr lvl="6" algn="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7pPr>
            <a:lvl8pPr lvl="7" algn="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8pPr>
            <a:lvl9pPr lvl="8" algn="r">
              <a:lnSpc>
                <a:spcPct val="100000"/>
              </a:lnSpc>
              <a:spcBef>
                <a:spcPts val="0"/>
              </a:spcBef>
              <a:spcAft>
                <a:spcPts val="0"/>
              </a:spcAft>
              <a:buSzPts val="2800"/>
              <a:buNone/>
              <a:defRPr sz="4100">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5_1_2">
    <p:bg>
      <p:bgPr>
        <a:blipFill>
          <a:blip r:embed="rId2">
            <a:alphaModFix/>
          </a:blip>
          <a:stretch>
            <a:fillRect/>
          </a:stretch>
        </a:blipFill>
      </p:bgPr>
    </p:bg>
    <p:spTree>
      <p:nvGrpSpPr>
        <p:cNvPr id="535" name="Shape 535"/>
        <p:cNvGrpSpPr/>
        <p:nvPr/>
      </p:nvGrpSpPr>
      <p:grpSpPr>
        <a:xfrm>
          <a:off x="0" y="0"/>
          <a:ext cx="0" cy="0"/>
          <a:chOff x="0" y="0"/>
          <a:chExt cx="0" cy="0"/>
        </a:xfrm>
      </p:grpSpPr>
      <p:sp>
        <p:nvSpPr>
          <p:cNvPr id="536" name="Google Shape;536;p118"/>
          <p:cNvSpPr txBox="1"/>
          <p:nvPr>
            <p:ph idx="1" type="subTitle"/>
          </p:nvPr>
        </p:nvSpPr>
        <p:spPr>
          <a:xfrm>
            <a:off x="717900" y="2163575"/>
            <a:ext cx="2521500" cy="13932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1800"/>
              <a:buNone/>
              <a:defRPr sz="1400">
                <a:solidFill>
                  <a:schemeClr val="dk1"/>
                </a:solidFill>
              </a:defRPr>
            </a:lvl1pPr>
            <a:lvl2pPr lvl="1" algn="l">
              <a:lnSpc>
                <a:spcPct val="90000"/>
              </a:lnSpc>
              <a:spcBef>
                <a:spcPts val="1600"/>
              </a:spcBef>
              <a:spcAft>
                <a:spcPts val="0"/>
              </a:spcAft>
              <a:buSzPts val="1400"/>
              <a:buNone/>
              <a:defRPr sz="1400">
                <a:solidFill>
                  <a:schemeClr val="dk1"/>
                </a:solidFill>
              </a:defRPr>
            </a:lvl2pPr>
            <a:lvl3pPr lvl="2" algn="l">
              <a:lnSpc>
                <a:spcPct val="90000"/>
              </a:lnSpc>
              <a:spcBef>
                <a:spcPts val="1600"/>
              </a:spcBef>
              <a:spcAft>
                <a:spcPts val="0"/>
              </a:spcAft>
              <a:buSzPts val="1400"/>
              <a:buNone/>
              <a:defRPr sz="1400">
                <a:solidFill>
                  <a:schemeClr val="dk1"/>
                </a:solidFill>
              </a:defRPr>
            </a:lvl3pPr>
            <a:lvl4pPr lvl="3" algn="l">
              <a:lnSpc>
                <a:spcPct val="90000"/>
              </a:lnSpc>
              <a:spcBef>
                <a:spcPts val="1600"/>
              </a:spcBef>
              <a:spcAft>
                <a:spcPts val="0"/>
              </a:spcAft>
              <a:buSzPts val="1400"/>
              <a:buNone/>
              <a:defRPr sz="1400">
                <a:solidFill>
                  <a:schemeClr val="dk1"/>
                </a:solidFill>
              </a:defRPr>
            </a:lvl4pPr>
            <a:lvl5pPr lvl="4" algn="l">
              <a:lnSpc>
                <a:spcPct val="90000"/>
              </a:lnSpc>
              <a:spcBef>
                <a:spcPts val="1600"/>
              </a:spcBef>
              <a:spcAft>
                <a:spcPts val="0"/>
              </a:spcAft>
              <a:buSzPts val="1400"/>
              <a:buNone/>
              <a:defRPr sz="1400">
                <a:solidFill>
                  <a:schemeClr val="dk1"/>
                </a:solidFill>
              </a:defRPr>
            </a:lvl5pPr>
            <a:lvl6pPr lvl="5" algn="l">
              <a:lnSpc>
                <a:spcPct val="90000"/>
              </a:lnSpc>
              <a:spcBef>
                <a:spcPts val="1600"/>
              </a:spcBef>
              <a:spcAft>
                <a:spcPts val="0"/>
              </a:spcAft>
              <a:buSzPts val="1400"/>
              <a:buNone/>
              <a:defRPr sz="1400">
                <a:solidFill>
                  <a:schemeClr val="dk1"/>
                </a:solidFill>
              </a:defRPr>
            </a:lvl6pPr>
            <a:lvl7pPr lvl="6" algn="l">
              <a:lnSpc>
                <a:spcPct val="90000"/>
              </a:lnSpc>
              <a:spcBef>
                <a:spcPts val="1600"/>
              </a:spcBef>
              <a:spcAft>
                <a:spcPts val="0"/>
              </a:spcAft>
              <a:buSzPts val="1400"/>
              <a:buNone/>
              <a:defRPr sz="1400">
                <a:solidFill>
                  <a:schemeClr val="dk1"/>
                </a:solidFill>
              </a:defRPr>
            </a:lvl7pPr>
            <a:lvl8pPr lvl="7" algn="l">
              <a:lnSpc>
                <a:spcPct val="90000"/>
              </a:lnSpc>
              <a:spcBef>
                <a:spcPts val="1600"/>
              </a:spcBef>
              <a:spcAft>
                <a:spcPts val="0"/>
              </a:spcAft>
              <a:buSzPts val="1400"/>
              <a:buNone/>
              <a:defRPr sz="1400">
                <a:solidFill>
                  <a:schemeClr val="dk1"/>
                </a:solidFill>
              </a:defRPr>
            </a:lvl8pPr>
            <a:lvl9pPr lvl="8" algn="l">
              <a:lnSpc>
                <a:spcPct val="90000"/>
              </a:lnSpc>
              <a:spcBef>
                <a:spcPts val="1600"/>
              </a:spcBef>
              <a:spcAft>
                <a:spcPts val="1600"/>
              </a:spcAft>
              <a:buSzPts val="1400"/>
              <a:buNone/>
              <a:defRPr sz="1400">
                <a:solidFill>
                  <a:schemeClr val="dk1"/>
                </a:solidFill>
              </a:defRPr>
            </a:lvl9pPr>
          </a:lstStyle>
          <a:p/>
        </p:txBody>
      </p:sp>
      <p:sp>
        <p:nvSpPr>
          <p:cNvPr id="537" name="Google Shape;537;p118"/>
          <p:cNvSpPr txBox="1"/>
          <p:nvPr>
            <p:ph type="title"/>
          </p:nvPr>
        </p:nvSpPr>
        <p:spPr>
          <a:xfrm>
            <a:off x="717900" y="1489725"/>
            <a:ext cx="239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5_1_1">
    <p:bg>
      <p:bgPr>
        <a:blipFill>
          <a:blip r:embed="rId2">
            <a:alphaModFix/>
          </a:blip>
          <a:stretch>
            <a:fillRect/>
          </a:stretch>
        </a:blipFill>
      </p:bgPr>
    </p:bg>
    <p:spTree>
      <p:nvGrpSpPr>
        <p:cNvPr id="538" name="Shape 538"/>
        <p:cNvGrpSpPr/>
        <p:nvPr/>
      </p:nvGrpSpPr>
      <p:grpSpPr>
        <a:xfrm>
          <a:off x="0" y="0"/>
          <a:ext cx="0" cy="0"/>
          <a:chOff x="0" y="0"/>
          <a:chExt cx="0" cy="0"/>
        </a:xfrm>
      </p:grpSpPr>
      <p:sp>
        <p:nvSpPr>
          <p:cNvPr id="539" name="Google Shape;539;p119"/>
          <p:cNvSpPr txBox="1"/>
          <p:nvPr>
            <p:ph idx="1" type="subTitle"/>
          </p:nvPr>
        </p:nvSpPr>
        <p:spPr>
          <a:xfrm>
            <a:off x="5603500" y="2382875"/>
            <a:ext cx="2827500" cy="1808100"/>
          </a:xfrm>
          <a:prstGeom prst="rect">
            <a:avLst/>
          </a:prstGeom>
          <a:noFill/>
          <a:ln>
            <a:noFill/>
          </a:ln>
        </p:spPr>
        <p:txBody>
          <a:bodyPr anchorCtr="0" anchor="t" bIns="91425" lIns="91425" spcFirstLastPara="1" rIns="91425" wrap="square" tIns="91425">
            <a:noAutofit/>
          </a:bodyPr>
          <a:lstStyle>
            <a:lvl1pPr lvl="0" algn="r">
              <a:lnSpc>
                <a:spcPct val="90000"/>
              </a:lnSpc>
              <a:spcBef>
                <a:spcPts val="0"/>
              </a:spcBef>
              <a:spcAft>
                <a:spcPts val="0"/>
              </a:spcAft>
              <a:buSzPts val="1800"/>
              <a:buNone/>
              <a:defRPr sz="1400">
                <a:solidFill>
                  <a:schemeClr val="dk1"/>
                </a:solidFill>
              </a:defRPr>
            </a:lvl1pPr>
            <a:lvl2pPr lvl="1" algn="r">
              <a:lnSpc>
                <a:spcPct val="90000"/>
              </a:lnSpc>
              <a:spcBef>
                <a:spcPts val="1600"/>
              </a:spcBef>
              <a:spcAft>
                <a:spcPts val="0"/>
              </a:spcAft>
              <a:buSzPts val="1400"/>
              <a:buNone/>
              <a:defRPr sz="1400">
                <a:solidFill>
                  <a:schemeClr val="dk1"/>
                </a:solidFill>
              </a:defRPr>
            </a:lvl2pPr>
            <a:lvl3pPr lvl="2" algn="r">
              <a:lnSpc>
                <a:spcPct val="90000"/>
              </a:lnSpc>
              <a:spcBef>
                <a:spcPts val="1600"/>
              </a:spcBef>
              <a:spcAft>
                <a:spcPts val="0"/>
              </a:spcAft>
              <a:buSzPts val="1400"/>
              <a:buNone/>
              <a:defRPr sz="1400">
                <a:solidFill>
                  <a:schemeClr val="dk1"/>
                </a:solidFill>
              </a:defRPr>
            </a:lvl3pPr>
            <a:lvl4pPr lvl="3" algn="r">
              <a:lnSpc>
                <a:spcPct val="90000"/>
              </a:lnSpc>
              <a:spcBef>
                <a:spcPts val="1600"/>
              </a:spcBef>
              <a:spcAft>
                <a:spcPts val="0"/>
              </a:spcAft>
              <a:buSzPts val="1400"/>
              <a:buNone/>
              <a:defRPr sz="1400">
                <a:solidFill>
                  <a:schemeClr val="dk1"/>
                </a:solidFill>
              </a:defRPr>
            </a:lvl4pPr>
            <a:lvl5pPr lvl="4" algn="r">
              <a:lnSpc>
                <a:spcPct val="90000"/>
              </a:lnSpc>
              <a:spcBef>
                <a:spcPts val="1600"/>
              </a:spcBef>
              <a:spcAft>
                <a:spcPts val="0"/>
              </a:spcAft>
              <a:buSzPts val="1400"/>
              <a:buNone/>
              <a:defRPr sz="1400">
                <a:solidFill>
                  <a:schemeClr val="dk1"/>
                </a:solidFill>
              </a:defRPr>
            </a:lvl5pPr>
            <a:lvl6pPr lvl="5" algn="r">
              <a:lnSpc>
                <a:spcPct val="90000"/>
              </a:lnSpc>
              <a:spcBef>
                <a:spcPts val="1600"/>
              </a:spcBef>
              <a:spcAft>
                <a:spcPts val="0"/>
              </a:spcAft>
              <a:buSzPts val="1400"/>
              <a:buNone/>
              <a:defRPr sz="1400">
                <a:solidFill>
                  <a:schemeClr val="dk1"/>
                </a:solidFill>
              </a:defRPr>
            </a:lvl6pPr>
            <a:lvl7pPr lvl="6" algn="r">
              <a:lnSpc>
                <a:spcPct val="90000"/>
              </a:lnSpc>
              <a:spcBef>
                <a:spcPts val="1600"/>
              </a:spcBef>
              <a:spcAft>
                <a:spcPts val="0"/>
              </a:spcAft>
              <a:buSzPts val="1400"/>
              <a:buNone/>
              <a:defRPr sz="1400">
                <a:solidFill>
                  <a:schemeClr val="dk1"/>
                </a:solidFill>
              </a:defRPr>
            </a:lvl7pPr>
            <a:lvl8pPr lvl="7" algn="r">
              <a:lnSpc>
                <a:spcPct val="90000"/>
              </a:lnSpc>
              <a:spcBef>
                <a:spcPts val="1600"/>
              </a:spcBef>
              <a:spcAft>
                <a:spcPts val="0"/>
              </a:spcAft>
              <a:buSzPts val="1400"/>
              <a:buNone/>
              <a:defRPr sz="1400">
                <a:solidFill>
                  <a:schemeClr val="dk1"/>
                </a:solidFill>
              </a:defRPr>
            </a:lvl8pPr>
            <a:lvl9pPr lvl="8" algn="r">
              <a:lnSpc>
                <a:spcPct val="90000"/>
              </a:lnSpc>
              <a:spcBef>
                <a:spcPts val="1600"/>
              </a:spcBef>
              <a:spcAft>
                <a:spcPts val="1600"/>
              </a:spcAft>
              <a:buSzPts val="1400"/>
              <a:buNone/>
              <a:defRPr sz="1400">
                <a:solidFill>
                  <a:schemeClr val="dk1"/>
                </a:solidFill>
              </a:defRPr>
            </a:lvl9pPr>
          </a:lstStyle>
          <a:p/>
        </p:txBody>
      </p:sp>
      <p:sp>
        <p:nvSpPr>
          <p:cNvPr id="540" name="Google Shape;540;p119"/>
          <p:cNvSpPr txBox="1"/>
          <p:nvPr>
            <p:ph type="title"/>
          </p:nvPr>
        </p:nvSpPr>
        <p:spPr>
          <a:xfrm>
            <a:off x="5734175" y="1119825"/>
            <a:ext cx="2696700" cy="1103700"/>
          </a:xfrm>
          <a:prstGeom prst="rect">
            <a:avLst/>
          </a:prstGeom>
          <a:noFill/>
          <a:ln>
            <a:noFill/>
          </a:ln>
        </p:spPr>
        <p:txBody>
          <a:bodyPr anchorCtr="0" anchor="t" bIns="91425" lIns="91425" spcFirstLastPara="1" rIns="91425" wrap="square" tIns="91425">
            <a:noAutofit/>
          </a:bodyPr>
          <a:lstStyle>
            <a:lvl1pPr lvl="0" algn="r">
              <a:lnSpc>
                <a:spcPct val="90000"/>
              </a:lnSpc>
              <a:spcBef>
                <a:spcPts val="0"/>
              </a:spcBef>
              <a:spcAft>
                <a:spcPts val="0"/>
              </a:spcAft>
              <a:buSzPts val="2800"/>
              <a:buNone/>
              <a:defRPr sz="3500">
                <a:solidFill>
                  <a:schemeClr val="lt1"/>
                </a:solidFill>
                <a:latin typeface="Montserrat ExtraBold"/>
                <a:ea typeface="Montserrat ExtraBold"/>
                <a:cs typeface="Montserrat ExtraBold"/>
                <a:sym typeface="Montserrat ExtraBold"/>
              </a:defRPr>
            </a:lvl1pPr>
            <a:lvl2pPr lvl="1"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2pPr>
            <a:lvl3pPr lvl="2"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3pPr>
            <a:lvl4pPr lvl="3"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4pPr>
            <a:lvl5pPr lvl="4"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5pPr>
            <a:lvl6pPr lvl="5"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6pPr>
            <a:lvl7pPr lvl="6"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7pPr>
            <a:lvl8pPr lvl="7"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8pPr>
            <a:lvl9pPr lvl="8" algn="r">
              <a:lnSpc>
                <a:spcPct val="100000"/>
              </a:lnSpc>
              <a:spcBef>
                <a:spcPts val="0"/>
              </a:spcBef>
              <a:spcAft>
                <a:spcPts val="0"/>
              </a:spcAft>
              <a:buSzPts val="2800"/>
              <a:buNone/>
              <a:defRPr sz="4100">
                <a:solidFill>
                  <a:schemeClr val="lt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8">
    <p:bg>
      <p:bgPr>
        <a:blipFill>
          <a:blip r:embed="rId2">
            <a:alphaModFix/>
          </a:blip>
          <a:stretch>
            <a:fillRect/>
          </a:stretch>
        </a:blipFill>
      </p:bgPr>
    </p:bg>
    <p:spTree>
      <p:nvGrpSpPr>
        <p:cNvPr id="541" name="Shape 541"/>
        <p:cNvGrpSpPr/>
        <p:nvPr/>
      </p:nvGrpSpPr>
      <p:grpSpPr>
        <a:xfrm>
          <a:off x="0" y="0"/>
          <a:ext cx="0" cy="0"/>
          <a:chOff x="0" y="0"/>
          <a:chExt cx="0" cy="0"/>
        </a:xfrm>
      </p:grpSpPr>
      <p:sp>
        <p:nvSpPr>
          <p:cNvPr id="542" name="Google Shape;542;p120"/>
          <p:cNvSpPr txBox="1"/>
          <p:nvPr>
            <p:ph idx="1" type="subTitle"/>
          </p:nvPr>
        </p:nvSpPr>
        <p:spPr>
          <a:xfrm>
            <a:off x="1460875" y="2089717"/>
            <a:ext cx="1305000" cy="27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43" name="Google Shape;543;p120"/>
          <p:cNvSpPr txBox="1"/>
          <p:nvPr>
            <p:ph idx="2" type="subTitle"/>
          </p:nvPr>
        </p:nvSpPr>
        <p:spPr>
          <a:xfrm>
            <a:off x="3919500" y="2089717"/>
            <a:ext cx="1305000" cy="27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44" name="Google Shape;544;p120"/>
          <p:cNvSpPr txBox="1"/>
          <p:nvPr>
            <p:ph idx="3" type="subTitle"/>
          </p:nvPr>
        </p:nvSpPr>
        <p:spPr>
          <a:xfrm>
            <a:off x="6513313" y="2089717"/>
            <a:ext cx="1305000" cy="27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45" name="Google Shape;545;p120"/>
          <p:cNvSpPr txBox="1"/>
          <p:nvPr>
            <p:ph type="title"/>
          </p:nvPr>
        </p:nvSpPr>
        <p:spPr>
          <a:xfrm>
            <a:off x="643308" y="707437"/>
            <a:ext cx="7411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
        <p:nvSpPr>
          <p:cNvPr id="546" name="Google Shape;546;p120"/>
          <p:cNvSpPr txBox="1"/>
          <p:nvPr>
            <p:ph idx="4" type="body"/>
          </p:nvPr>
        </p:nvSpPr>
        <p:spPr>
          <a:xfrm>
            <a:off x="1230800" y="2391206"/>
            <a:ext cx="1810800" cy="469200"/>
          </a:xfrm>
          <a:prstGeom prst="rect">
            <a:avLst/>
          </a:prstGeom>
          <a:noFill/>
          <a:ln>
            <a:noFill/>
          </a:ln>
        </p:spPr>
        <p:txBody>
          <a:bodyPr anchorCtr="0" anchor="t" bIns="91425" lIns="91425" spcFirstLastPara="1" rIns="91425" wrap="square" tIns="91425">
            <a:noAutofit/>
          </a:bodyPr>
          <a:lstStyle>
            <a:lvl1pPr indent="-311150" lvl="0" marL="457200" algn="ctr">
              <a:lnSpc>
                <a:spcPct val="90000"/>
              </a:lnSpc>
              <a:spcBef>
                <a:spcPts val="0"/>
              </a:spcBef>
              <a:spcAft>
                <a:spcPts val="0"/>
              </a:spcAft>
              <a:buClr>
                <a:srgbClr val="FFFFFF"/>
              </a:buClr>
              <a:buSzPts val="1300"/>
              <a:buChar char="●"/>
              <a:defRPr sz="1400"/>
            </a:lvl1pPr>
            <a:lvl2pPr indent="-311150" lvl="1" marL="914400" algn="ctr">
              <a:lnSpc>
                <a:spcPct val="115000"/>
              </a:lnSpc>
              <a:spcBef>
                <a:spcPts val="1600"/>
              </a:spcBef>
              <a:spcAft>
                <a:spcPts val="0"/>
              </a:spcAft>
              <a:buClr>
                <a:srgbClr val="FFFFFF"/>
              </a:buClr>
              <a:buSzPts val="1300"/>
              <a:buChar char="○"/>
              <a:defRPr sz="1300">
                <a:solidFill>
                  <a:srgbClr val="FFFFFF"/>
                </a:solidFill>
              </a:defRPr>
            </a:lvl2pPr>
            <a:lvl3pPr indent="-311150" lvl="2" marL="1371600" algn="ctr">
              <a:lnSpc>
                <a:spcPct val="115000"/>
              </a:lnSpc>
              <a:spcBef>
                <a:spcPts val="0"/>
              </a:spcBef>
              <a:spcAft>
                <a:spcPts val="0"/>
              </a:spcAft>
              <a:buClr>
                <a:srgbClr val="FFFFFF"/>
              </a:buClr>
              <a:buSzPts val="1300"/>
              <a:buChar char="■"/>
              <a:defRPr sz="1300">
                <a:solidFill>
                  <a:srgbClr val="FFFFFF"/>
                </a:solidFill>
              </a:defRPr>
            </a:lvl3pPr>
            <a:lvl4pPr indent="-311150" lvl="3" marL="1828800" algn="ctr">
              <a:lnSpc>
                <a:spcPct val="115000"/>
              </a:lnSpc>
              <a:spcBef>
                <a:spcPts val="0"/>
              </a:spcBef>
              <a:spcAft>
                <a:spcPts val="0"/>
              </a:spcAft>
              <a:buClr>
                <a:srgbClr val="FFFFFF"/>
              </a:buClr>
              <a:buSzPts val="1300"/>
              <a:buChar char="●"/>
              <a:defRPr sz="1300">
                <a:solidFill>
                  <a:srgbClr val="FFFFFF"/>
                </a:solidFill>
              </a:defRPr>
            </a:lvl4pPr>
            <a:lvl5pPr indent="-311150" lvl="4" marL="2286000" algn="ctr">
              <a:lnSpc>
                <a:spcPct val="115000"/>
              </a:lnSpc>
              <a:spcBef>
                <a:spcPts val="0"/>
              </a:spcBef>
              <a:spcAft>
                <a:spcPts val="0"/>
              </a:spcAft>
              <a:buClr>
                <a:srgbClr val="FFFFFF"/>
              </a:buClr>
              <a:buSzPts val="1300"/>
              <a:buChar char="○"/>
              <a:defRPr sz="1300">
                <a:solidFill>
                  <a:srgbClr val="FFFFFF"/>
                </a:solidFill>
              </a:defRPr>
            </a:lvl5pPr>
            <a:lvl6pPr indent="-311150" lvl="5" marL="2743200" algn="ctr">
              <a:lnSpc>
                <a:spcPct val="115000"/>
              </a:lnSpc>
              <a:spcBef>
                <a:spcPts val="0"/>
              </a:spcBef>
              <a:spcAft>
                <a:spcPts val="0"/>
              </a:spcAft>
              <a:buClr>
                <a:srgbClr val="FFFFFF"/>
              </a:buClr>
              <a:buSzPts val="1300"/>
              <a:buChar char="■"/>
              <a:defRPr sz="1300">
                <a:solidFill>
                  <a:srgbClr val="FFFFFF"/>
                </a:solidFill>
              </a:defRPr>
            </a:lvl6pPr>
            <a:lvl7pPr indent="-311150" lvl="6" marL="3200400" algn="ctr">
              <a:lnSpc>
                <a:spcPct val="115000"/>
              </a:lnSpc>
              <a:spcBef>
                <a:spcPts val="0"/>
              </a:spcBef>
              <a:spcAft>
                <a:spcPts val="0"/>
              </a:spcAft>
              <a:buClr>
                <a:srgbClr val="FFFFFF"/>
              </a:buClr>
              <a:buSzPts val="1300"/>
              <a:buChar char="●"/>
              <a:defRPr sz="1300">
                <a:solidFill>
                  <a:srgbClr val="FFFFFF"/>
                </a:solidFill>
              </a:defRPr>
            </a:lvl7pPr>
            <a:lvl8pPr indent="-311150" lvl="7" marL="3657600" algn="ctr">
              <a:lnSpc>
                <a:spcPct val="115000"/>
              </a:lnSpc>
              <a:spcBef>
                <a:spcPts val="0"/>
              </a:spcBef>
              <a:spcAft>
                <a:spcPts val="0"/>
              </a:spcAft>
              <a:buClr>
                <a:srgbClr val="FFFFFF"/>
              </a:buClr>
              <a:buSzPts val="1300"/>
              <a:buChar char="○"/>
              <a:defRPr sz="1300">
                <a:solidFill>
                  <a:srgbClr val="FFFFFF"/>
                </a:solidFill>
              </a:defRPr>
            </a:lvl8pPr>
            <a:lvl9pPr indent="-311150" lvl="8" marL="4114800" algn="ctr">
              <a:lnSpc>
                <a:spcPct val="115000"/>
              </a:lnSpc>
              <a:spcBef>
                <a:spcPts val="0"/>
              </a:spcBef>
              <a:spcAft>
                <a:spcPts val="0"/>
              </a:spcAft>
              <a:buClr>
                <a:srgbClr val="FFFFFF"/>
              </a:buClr>
              <a:buSzPts val="1300"/>
              <a:buChar char="■"/>
              <a:defRPr sz="1300">
                <a:solidFill>
                  <a:srgbClr val="FFFFFF"/>
                </a:solidFill>
              </a:defRPr>
            </a:lvl9pPr>
          </a:lstStyle>
          <a:p/>
        </p:txBody>
      </p:sp>
      <p:sp>
        <p:nvSpPr>
          <p:cNvPr id="547" name="Google Shape;547;p120"/>
          <p:cNvSpPr txBox="1"/>
          <p:nvPr>
            <p:ph idx="5" type="body"/>
          </p:nvPr>
        </p:nvSpPr>
        <p:spPr>
          <a:xfrm>
            <a:off x="3666600" y="2401566"/>
            <a:ext cx="1810800" cy="469200"/>
          </a:xfrm>
          <a:prstGeom prst="rect">
            <a:avLst/>
          </a:prstGeom>
          <a:noFill/>
          <a:ln>
            <a:noFill/>
          </a:ln>
        </p:spPr>
        <p:txBody>
          <a:bodyPr anchorCtr="0" anchor="t" bIns="91425" lIns="91425" spcFirstLastPara="1" rIns="91425" wrap="square" tIns="91425">
            <a:noAutofit/>
          </a:bodyPr>
          <a:lstStyle>
            <a:lvl1pPr indent="-311150" lvl="0" marL="457200" algn="ctr">
              <a:lnSpc>
                <a:spcPct val="90000"/>
              </a:lnSpc>
              <a:spcBef>
                <a:spcPts val="0"/>
              </a:spcBef>
              <a:spcAft>
                <a:spcPts val="0"/>
              </a:spcAft>
              <a:buClr>
                <a:srgbClr val="FFFFFF"/>
              </a:buClr>
              <a:buSzPts val="1300"/>
              <a:buChar char="●"/>
              <a:defRPr sz="1400"/>
            </a:lvl1pPr>
            <a:lvl2pPr indent="-311150" lvl="1" marL="914400" algn="ctr">
              <a:lnSpc>
                <a:spcPct val="115000"/>
              </a:lnSpc>
              <a:spcBef>
                <a:spcPts val="1600"/>
              </a:spcBef>
              <a:spcAft>
                <a:spcPts val="0"/>
              </a:spcAft>
              <a:buClr>
                <a:srgbClr val="FFFFFF"/>
              </a:buClr>
              <a:buSzPts val="1300"/>
              <a:buChar char="○"/>
              <a:defRPr sz="1300">
                <a:solidFill>
                  <a:srgbClr val="FFFFFF"/>
                </a:solidFill>
              </a:defRPr>
            </a:lvl2pPr>
            <a:lvl3pPr indent="-311150" lvl="2" marL="1371600" algn="ctr">
              <a:lnSpc>
                <a:spcPct val="115000"/>
              </a:lnSpc>
              <a:spcBef>
                <a:spcPts val="0"/>
              </a:spcBef>
              <a:spcAft>
                <a:spcPts val="0"/>
              </a:spcAft>
              <a:buClr>
                <a:srgbClr val="FFFFFF"/>
              </a:buClr>
              <a:buSzPts val="1300"/>
              <a:buChar char="■"/>
              <a:defRPr sz="1300">
                <a:solidFill>
                  <a:srgbClr val="FFFFFF"/>
                </a:solidFill>
              </a:defRPr>
            </a:lvl3pPr>
            <a:lvl4pPr indent="-311150" lvl="3" marL="1828800" algn="ctr">
              <a:lnSpc>
                <a:spcPct val="115000"/>
              </a:lnSpc>
              <a:spcBef>
                <a:spcPts val="0"/>
              </a:spcBef>
              <a:spcAft>
                <a:spcPts val="0"/>
              </a:spcAft>
              <a:buClr>
                <a:srgbClr val="FFFFFF"/>
              </a:buClr>
              <a:buSzPts val="1300"/>
              <a:buChar char="●"/>
              <a:defRPr sz="1300">
                <a:solidFill>
                  <a:srgbClr val="FFFFFF"/>
                </a:solidFill>
              </a:defRPr>
            </a:lvl4pPr>
            <a:lvl5pPr indent="-311150" lvl="4" marL="2286000" algn="ctr">
              <a:lnSpc>
                <a:spcPct val="115000"/>
              </a:lnSpc>
              <a:spcBef>
                <a:spcPts val="0"/>
              </a:spcBef>
              <a:spcAft>
                <a:spcPts val="0"/>
              </a:spcAft>
              <a:buClr>
                <a:srgbClr val="FFFFFF"/>
              </a:buClr>
              <a:buSzPts val="1300"/>
              <a:buChar char="○"/>
              <a:defRPr sz="1300">
                <a:solidFill>
                  <a:srgbClr val="FFFFFF"/>
                </a:solidFill>
              </a:defRPr>
            </a:lvl5pPr>
            <a:lvl6pPr indent="-311150" lvl="5" marL="2743200" algn="ctr">
              <a:lnSpc>
                <a:spcPct val="115000"/>
              </a:lnSpc>
              <a:spcBef>
                <a:spcPts val="0"/>
              </a:spcBef>
              <a:spcAft>
                <a:spcPts val="0"/>
              </a:spcAft>
              <a:buClr>
                <a:srgbClr val="FFFFFF"/>
              </a:buClr>
              <a:buSzPts val="1300"/>
              <a:buChar char="■"/>
              <a:defRPr sz="1300">
                <a:solidFill>
                  <a:srgbClr val="FFFFFF"/>
                </a:solidFill>
              </a:defRPr>
            </a:lvl6pPr>
            <a:lvl7pPr indent="-311150" lvl="6" marL="3200400" algn="ctr">
              <a:lnSpc>
                <a:spcPct val="115000"/>
              </a:lnSpc>
              <a:spcBef>
                <a:spcPts val="0"/>
              </a:spcBef>
              <a:spcAft>
                <a:spcPts val="0"/>
              </a:spcAft>
              <a:buClr>
                <a:srgbClr val="FFFFFF"/>
              </a:buClr>
              <a:buSzPts val="1300"/>
              <a:buChar char="●"/>
              <a:defRPr sz="1300">
                <a:solidFill>
                  <a:srgbClr val="FFFFFF"/>
                </a:solidFill>
              </a:defRPr>
            </a:lvl7pPr>
            <a:lvl8pPr indent="-311150" lvl="7" marL="3657600" algn="ctr">
              <a:lnSpc>
                <a:spcPct val="115000"/>
              </a:lnSpc>
              <a:spcBef>
                <a:spcPts val="0"/>
              </a:spcBef>
              <a:spcAft>
                <a:spcPts val="0"/>
              </a:spcAft>
              <a:buClr>
                <a:srgbClr val="FFFFFF"/>
              </a:buClr>
              <a:buSzPts val="1300"/>
              <a:buChar char="○"/>
              <a:defRPr sz="1300">
                <a:solidFill>
                  <a:srgbClr val="FFFFFF"/>
                </a:solidFill>
              </a:defRPr>
            </a:lvl8pPr>
            <a:lvl9pPr indent="-311150" lvl="8" marL="4114800" algn="ctr">
              <a:lnSpc>
                <a:spcPct val="115000"/>
              </a:lnSpc>
              <a:spcBef>
                <a:spcPts val="0"/>
              </a:spcBef>
              <a:spcAft>
                <a:spcPts val="0"/>
              </a:spcAft>
              <a:buClr>
                <a:srgbClr val="FFFFFF"/>
              </a:buClr>
              <a:buSzPts val="1300"/>
              <a:buChar char="■"/>
              <a:defRPr sz="1300">
                <a:solidFill>
                  <a:srgbClr val="FFFFFF"/>
                </a:solidFill>
              </a:defRPr>
            </a:lvl9pPr>
          </a:lstStyle>
          <a:p/>
        </p:txBody>
      </p:sp>
      <p:sp>
        <p:nvSpPr>
          <p:cNvPr id="548" name="Google Shape;548;p120"/>
          <p:cNvSpPr txBox="1"/>
          <p:nvPr>
            <p:ph idx="6" type="body"/>
          </p:nvPr>
        </p:nvSpPr>
        <p:spPr>
          <a:xfrm>
            <a:off x="6260421" y="2391206"/>
            <a:ext cx="1810800" cy="469200"/>
          </a:xfrm>
          <a:prstGeom prst="rect">
            <a:avLst/>
          </a:prstGeom>
          <a:noFill/>
          <a:ln>
            <a:noFill/>
          </a:ln>
        </p:spPr>
        <p:txBody>
          <a:bodyPr anchorCtr="0" anchor="t" bIns="91425" lIns="91425" spcFirstLastPara="1" rIns="91425" wrap="square" tIns="91425">
            <a:noAutofit/>
          </a:bodyPr>
          <a:lstStyle>
            <a:lvl1pPr indent="-311150" lvl="0" marL="457200" algn="ctr">
              <a:lnSpc>
                <a:spcPct val="100000"/>
              </a:lnSpc>
              <a:spcBef>
                <a:spcPts val="0"/>
              </a:spcBef>
              <a:spcAft>
                <a:spcPts val="0"/>
              </a:spcAft>
              <a:buClr>
                <a:srgbClr val="FFFFFF"/>
              </a:buClr>
              <a:buSzPts val="1300"/>
              <a:buChar char="●"/>
              <a:defRPr sz="1400"/>
            </a:lvl1pPr>
            <a:lvl2pPr indent="-311150" lvl="1" marL="914400" algn="ctr">
              <a:lnSpc>
                <a:spcPct val="115000"/>
              </a:lnSpc>
              <a:spcBef>
                <a:spcPts val="1600"/>
              </a:spcBef>
              <a:spcAft>
                <a:spcPts val="0"/>
              </a:spcAft>
              <a:buClr>
                <a:srgbClr val="FFFFFF"/>
              </a:buClr>
              <a:buSzPts val="1300"/>
              <a:buChar char="○"/>
              <a:defRPr sz="1300">
                <a:solidFill>
                  <a:srgbClr val="FFFFFF"/>
                </a:solidFill>
              </a:defRPr>
            </a:lvl2pPr>
            <a:lvl3pPr indent="-311150" lvl="2" marL="1371600" algn="ctr">
              <a:lnSpc>
                <a:spcPct val="115000"/>
              </a:lnSpc>
              <a:spcBef>
                <a:spcPts val="0"/>
              </a:spcBef>
              <a:spcAft>
                <a:spcPts val="0"/>
              </a:spcAft>
              <a:buClr>
                <a:srgbClr val="FFFFFF"/>
              </a:buClr>
              <a:buSzPts val="1300"/>
              <a:buChar char="■"/>
              <a:defRPr sz="1300">
                <a:solidFill>
                  <a:srgbClr val="FFFFFF"/>
                </a:solidFill>
              </a:defRPr>
            </a:lvl3pPr>
            <a:lvl4pPr indent="-311150" lvl="3" marL="1828800" algn="ctr">
              <a:lnSpc>
                <a:spcPct val="115000"/>
              </a:lnSpc>
              <a:spcBef>
                <a:spcPts val="0"/>
              </a:spcBef>
              <a:spcAft>
                <a:spcPts val="0"/>
              </a:spcAft>
              <a:buClr>
                <a:srgbClr val="FFFFFF"/>
              </a:buClr>
              <a:buSzPts val="1300"/>
              <a:buChar char="●"/>
              <a:defRPr sz="1300">
                <a:solidFill>
                  <a:srgbClr val="FFFFFF"/>
                </a:solidFill>
              </a:defRPr>
            </a:lvl4pPr>
            <a:lvl5pPr indent="-311150" lvl="4" marL="2286000" algn="ctr">
              <a:lnSpc>
                <a:spcPct val="115000"/>
              </a:lnSpc>
              <a:spcBef>
                <a:spcPts val="0"/>
              </a:spcBef>
              <a:spcAft>
                <a:spcPts val="0"/>
              </a:spcAft>
              <a:buClr>
                <a:srgbClr val="FFFFFF"/>
              </a:buClr>
              <a:buSzPts val="1300"/>
              <a:buChar char="○"/>
              <a:defRPr sz="1300">
                <a:solidFill>
                  <a:srgbClr val="FFFFFF"/>
                </a:solidFill>
              </a:defRPr>
            </a:lvl5pPr>
            <a:lvl6pPr indent="-311150" lvl="5" marL="2743200" algn="ctr">
              <a:lnSpc>
                <a:spcPct val="115000"/>
              </a:lnSpc>
              <a:spcBef>
                <a:spcPts val="0"/>
              </a:spcBef>
              <a:spcAft>
                <a:spcPts val="0"/>
              </a:spcAft>
              <a:buClr>
                <a:srgbClr val="FFFFFF"/>
              </a:buClr>
              <a:buSzPts val="1300"/>
              <a:buChar char="■"/>
              <a:defRPr sz="1300">
                <a:solidFill>
                  <a:srgbClr val="FFFFFF"/>
                </a:solidFill>
              </a:defRPr>
            </a:lvl6pPr>
            <a:lvl7pPr indent="-311150" lvl="6" marL="3200400" algn="ctr">
              <a:lnSpc>
                <a:spcPct val="115000"/>
              </a:lnSpc>
              <a:spcBef>
                <a:spcPts val="0"/>
              </a:spcBef>
              <a:spcAft>
                <a:spcPts val="0"/>
              </a:spcAft>
              <a:buClr>
                <a:srgbClr val="FFFFFF"/>
              </a:buClr>
              <a:buSzPts val="1300"/>
              <a:buChar char="●"/>
              <a:defRPr sz="1300">
                <a:solidFill>
                  <a:srgbClr val="FFFFFF"/>
                </a:solidFill>
              </a:defRPr>
            </a:lvl7pPr>
            <a:lvl8pPr indent="-311150" lvl="7" marL="3657600" algn="ctr">
              <a:lnSpc>
                <a:spcPct val="115000"/>
              </a:lnSpc>
              <a:spcBef>
                <a:spcPts val="0"/>
              </a:spcBef>
              <a:spcAft>
                <a:spcPts val="0"/>
              </a:spcAft>
              <a:buClr>
                <a:srgbClr val="FFFFFF"/>
              </a:buClr>
              <a:buSzPts val="1300"/>
              <a:buChar char="○"/>
              <a:defRPr sz="1300">
                <a:solidFill>
                  <a:srgbClr val="FFFFFF"/>
                </a:solidFill>
              </a:defRPr>
            </a:lvl8pPr>
            <a:lvl9pPr indent="-311150" lvl="8" marL="4114800" algn="ctr">
              <a:lnSpc>
                <a:spcPct val="115000"/>
              </a:lnSpc>
              <a:spcBef>
                <a:spcPts val="0"/>
              </a:spcBef>
              <a:spcAft>
                <a:spcPts val="0"/>
              </a:spcAft>
              <a:buClr>
                <a:srgbClr val="FFFFFF"/>
              </a:buClr>
              <a:buSzPts val="1300"/>
              <a:buChar char="■"/>
              <a:defRPr sz="1300">
                <a:solidFill>
                  <a:srgbClr val="FFFFFF"/>
                </a:solidFill>
              </a:defRPr>
            </a:lvl9pPr>
          </a:lstStyle>
          <a:p/>
        </p:txBody>
      </p:sp>
      <p:sp>
        <p:nvSpPr>
          <p:cNvPr id="549" name="Google Shape;549;p120"/>
          <p:cNvSpPr txBox="1"/>
          <p:nvPr>
            <p:ph idx="7" type="subTitle"/>
          </p:nvPr>
        </p:nvSpPr>
        <p:spPr>
          <a:xfrm>
            <a:off x="1483700" y="3752030"/>
            <a:ext cx="1305000" cy="27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Montserrat ExtraBold"/>
              <a:buNone/>
              <a:defRPr b="1">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50" name="Google Shape;550;p120"/>
          <p:cNvSpPr txBox="1"/>
          <p:nvPr>
            <p:ph idx="8" type="subTitle"/>
          </p:nvPr>
        </p:nvSpPr>
        <p:spPr>
          <a:xfrm>
            <a:off x="3919500" y="3743789"/>
            <a:ext cx="1305000" cy="27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51" name="Google Shape;551;p120"/>
          <p:cNvSpPr txBox="1"/>
          <p:nvPr>
            <p:ph idx="9" type="subTitle"/>
          </p:nvPr>
        </p:nvSpPr>
        <p:spPr>
          <a:xfrm>
            <a:off x="6543813" y="3752030"/>
            <a:ext cx="1305000" cy="27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Montserrat ExtraBold"/>
              <a:buNone/>
              <a:defRPr b="1">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52" name="Google Shape;552;p120"/>
          <p:cNvSpPr txBox="1"/>
          <p:nvPr>
            <p:ph idx="13" type="body"/>
          </p:nvPr>
        </p:nvSpPr>
        <p:spPr>
          <a:xfrm>
            <a:off x="1230800" y="4053082"/>
            <a:ext cx="1810800" cy="469200"/>
          </a:xfrm>
          <a:prstGeom prst="rect">
            <a:avLst/>
          </a:prstGeom>
          <a:noFill/>
          <a:ln>
            <a:noFill/>
          </a:ln>
        </p:spPr>
        <p:txBody>
          <a:bodyPr anchorCtr="0" anchor="t" bIns="91425" lIns="91425" spcFirstLastPara="1" rIns="91425" wrap="square" tIns="91425">
            <a:noAutofit/>
          </a:bodyPr>
          <a:lstStyle>
            <a:lvl1pPr indent="-311150" lvl="0" marL="457200" algn="ctr">
              <a:lnSpc>
                <a:spcPct val="90000"/>
              </a:lnSpc>
              <a:spcBef>
                <a:spcPts val="0"/>
              </a:spcBef>
              <a:spcAft>
                <a:spcPts val="0"/>
              </a:spcAft>
              <a:buClr>
                <a:srgbClr val="FFFFFF"/>
              </a:buClr>
              <a:buSzPts val="1300"/>
              <a:buChar char="●"/>
              <a:defRPr sz="1400">
                <a:solidFill>
                  <a:srgbClr val="FFFFFF"/>
                </a:solidFill>
              </a:defRPr>
            </a:lvl1pPr>
            <a:lvl2pPr indent="-311150" lvl="1" marL="914400" algn="ctr">
              <a:lnSpc>
                <a:spcPct val="115000"/>
              </a:lnSpc>
              <a:spcBef>
                <a:spcPts val="0"/>
              </a:spcBef>
              <a:spcAft>
                <a:spcPts val="0"/>
              </a:spcAft>
              <a:buClr>
                <a:srgbClr val="FFFFFF"/>
              </a:buClr>
              <a:buSzPts val="1300"/>
              <a:buChar char="○"/>
              <a:defRPr sz="1300">
                <a:solidFill>
                  <a:srgbClr val="FFFFFF"/>
                </a:solidFill>
              </a:defRPr>
            </a:lvl2pPr>
            <a:lvl3pPr indent="-311150" lvl="2" marL="1371600" algn="ctr">
              <a:lnSpc>
                <a:spcPct val="115000"/>
              </a:lnSpc>
              <a:spcBef>
                <a:spcPts val="0"/>
              </a:spcBef>
              <a:spcAft>
                <a:spcPts val="0"/>
              </a:spcAft>
              <a:buClr>
                <a:srgbClr val="FFFFFF"/>
              </a:buClr>
              <a:buSzPts val="1300"/>
              <a:buChar char="■"/>
              <a:defRPr sz="1300">
                <a:solidFill>
                  <a:srgbClr val="FFFFFF"/>
                </a:solidFill>
              </a:defRPr>
            </a:lvl3pPr>
            <a:lvl4pPr indent="-311150" lvl="3" marL="1828800" algn="ctr">
              <a:lnSpc>
                <a:spcPct val="115000"/>
              </a:lnSpc>
              <a:spcBef>
                <a:spcPts val="0"/>
              </a:spcBef>
              <a:spcAft>
                <a:spcPts val="0"/>
              </a:spcAft>
              <a:buClr>
                <a:srgbClr val="FFFFFF"/>
              </a:buClr>
              <a:buSzPts val="1300"/>
              <a:buChar char="●"/>
              <a:defRPr sz="1300">
                <a:solidFill>
                  <a:srgbClr val="FFFFFF"/>
                </a:solidFill>
              </a:defRPr>
            </a:lvl4pPr>
            <a:lvl5pPr indent="-311150" lvl="4" marL="2286000" algn="ctr">
              <a:lnSpc>
                <a:spcPct val="115000"/>
              </a:lnSpc>
              <a:spcBef>
                <a:spcPts val="0"/>
              </a:spcBef>
              <a:spcAft>
                <a:spcPts val="0"/>
              </a:spcAft>
              <a:buClr>
                <a:srgbClr val="FFFFFF"/>
              </a:buClr>
              <a:buSzPts val="1300"/>
              <a:buChar char="○"/>
              <a:defRPr sz="1300">
                <a:solidFill>
                  <a:srgbClr val="FFFFFF"/>
                </a:solidFill>
              </a:defRPr>
            </a:lvl5pPr>
            <a:lvl6pPr indent="-311150" lvl="5" marL="2743200" algn="ctr">
              <a:lnSpc>
                <a:spcPct val="115000"/>
              </a:lnSpc>
              <a:spcBef>
                <a:spcPts val="0"/>
              </a:spcBef>
              <a:spcAft>
                <a:spcPts val="0"/>
              </a:spcAft>
              <a:buClr>
                <a:srgbClr val="FFFFFF"/>
              </a:buClr>
              <a:buSzPts val="1300"/>
              <a:buChar char="■"/>
              <a:defRPr sz="1300">
                <a:solidFill>
                  <a:srgbClr val="FFFFFF"/>
                </a:solidFill>
              </a:defRPr>
            </a:lvl6pPr>
            <a:lvl7pPr indent="-311150" lvl="6" marL="3200400" algn="ctr">
              <a:lnSpc>
                <a:spcPct val="115000"/>
              </a:lnSpc>
              <a:spcBef>
                <a:spcPts val="0"/>
              </a:spcBef>
              <a:spcAft>
                <a:spcPts val="0"/>
              </a:spcAft>
              <a:buClr>
                <a:srgbClr val="FFFFFF"/>
              </a:buClr>
              <a:buSzPts val="1300"/>
              <a:buChar char="●"/>
              <a:defRPr sz="1300">
                <a:solidFill>
                  <a:srgbClr val="FFFFFF"/>
                </a:solidFill>
              </a:defRPr>
            </a:lvl7pPr>
            <a:lvl8pPr indent="-311150" lvl="7" marL="3657600" algn="ctr">
              <a:lnSpc>
                <a:spcPct val="115000"/>
              </a:lnSpc>
              <a:spcBef>
                <a:spcPts val="0"/>
              </a:spcBef>
              <a:spcAft>
                <a:spcPts val="0"/>
              </a:spcAft>
              <a:buClr>
                <a:srgbClr val="FFFFFF"/>
              </a:buClr>
              <a:buSzPts val="1300"/>
              <a:buChar char="○"/>
              <a:defRPr sz="1300">
                <a:solidFill>
                  <a:srgbClr val="FFFFFF"/>
                </a:solidFill>
              </a:defRPr>
            </a:lvl8pPr>
            <a:lvl9pPr indent="-311150" lvl="8" marL="4114800" algn="ctr">
              <a:lnSpc>
                <a:spcPct val="115000"/>
              </a:lnSpc>
              <a:spcBef>
                <a:spcPts val="0"/>
              </a:spcBef>
              <a:spcAft>
                <a:spcPts val="0"/>
              </a:spcAft>
              <a:buClr>
                <a:srgbClr val="FFFFFF"/>
              </a:buClr>
              <a:buSzPts val="1300"/>
              <a:buChar char="■"/>
              <a:defRPr sz="1300">
                <a:solidFill>
                  <a:srgbClr val="FFFFFF"/>
                </a:solidFill>
              </a:defRPr>
            </a:lvl9pPr>
          </a:lstStyle>
          <a:p/>
        </p:txBody>
      </p:sp>
      <p:sp>
        <p:nvSpPr>
          <p:cNvPr id="553" name="Google Shape;553;p120"/>
          <p:cNvSpPr txBox="1"/>
          <p:nvPr>
            <p:ph idx="14" type="body"/>
          </p:nvPr>
        </p:nvSpPr>
        <p:spPr>
          <a:xfrm>
            <a:off x="3666600" y="4053082"/>
            <a:ext cx="1810800" cy="469200"/>
          </a:xfrm>
          <a:prstGeom prst="rect">
            <a:avLst/>
          </a:prstGeom>
          <a:noFill/>
          <a:ln>
            <a:noFill/>
          </a:ln>
        </p:spPr>
        <p:txBody>
          <a:bodyPr anchorCtr="0" anchor="t" bIns="91425" lIns="91425" spcFirstLastPara="1" rIns="91425" wrap="square" tIns="91425">
            <a:noAutofit/>
          </a:bodyPr>
          <a:lstStyle>
            <a:lvl1pPr indent="-311150" lvl="0" marL="457200" algn="ctr">
              <a:lnSpc>
                <a:spcPct val="90000"/>
              </a:lnSpc>
              <a:spcBef>
                <a:spcPts val="0"/>
              </a:spcBef>
              <a:spcAft>
                <a:spcPts val="0"/>
              </a:spcAft>
              <a:buClr>
                <a:srgbClr val="FFFFFF"/>
              </a:buClr>
              <a:buSzPts val="1300"/>
              <a:buChar char="●"/>
              <a:defRPr sz="1400"/>
            </a:lvl1pPr>
            <a:lvl2pPr indent="-311150" lvl="1" marL="914400" algn="ctr">
              <a:lnSpc>
                <a:spcPct val="115000"/>
              </a:lnSpc>
              <a:spcBef>
                <a:spcPts val="1600"/>
              </a:spcBef>
              <a:spcAft>
                <a:spcPts val="0"/>
              </a:spcAft>
              <a:buClr>
                <a:srgbClr val="FFFFFF"/>
              </a:buClr>
              <a:buSzPts val="1300"/>
              <a:buChar char="○"/>
              <a:defRPr sz="1300">
                <a:solidFill>
                  <a:srgbClr val="FFFFFF"/>
                </a:solidFill>
              </a:defRPr>
            </a:lvl2pPr>
            <a:lvl3pPr indent="-311150" lvl="2" marL="1371600" algn="ctr">
              <a:lnSpc>
                <a:spcPct val="115000"/>
              </a:lnSpc>
              <a:spcBef>
                <a:spcPts val="0"/>
              </a:spcBef>
              <a:spcAft>
                <a:spcPts val="0"/>
              </a:spcAft>
              <a:buClr>
                <a:srgbClr val="FFFFFF"/>
              </a:buClr>
              <a:buSzPts val="1300"/>
              <a:buChar char="■"/>
              <a:defRPr sz="1300">
                <a:solidFill>
                  <a:srgbClr val="FFFFFF"/>
                </a:solidFill>
              </a:defRPr>
            </a:lvl3pPr>
            <a:lvl4pPr indent="-311150" lvl="3" marL="1828800" algn="ctr">
              <a:lnSpc>
                <a:spcPct val="115000"/>
              </a:lnSpc>
              <a:spcBef>
                <a:spcPts val="0"/>
              </a:spcBef>
              <a:spcAft>
                <a:spcPts val="0"/>
              </a:spcAft>
              <a:buClr>
                <a:srgbClr val="FFFFFF"/>
              </a:buClr>
              <a:buSzPts val="1300"/>
              <a:buChar char="●"/>
              <a:defRPr sz="1300">
                <a:solidFill>
                  <a:srgbClr val="FFFFFF"/>
                </a:solidFill>
              </a:defRPr>
            </a:lvl4pPr>
            <a:lvl5pPr indent="-311150" lvl="4" marL="2286000" algn="ctr">
              <a:lnSpc>
                <a:spcPct val="115000"/>
              </a:lnSpc>
              <a:spcBef>
                <a:spcPts val="0"/>
              </a:spcBef>
              <a:spcAft>
                <a:spcPts val="0"/>
              </a:spcAft>
              <a:buClr>
                <a:srgbClr val="FFFFFF"/>
              </a:buClr>
              <a:buSzPts val="1300"/>
              <a:buChar char="○"/>
              <a:defRPr sz="1300">
                <a:solidFill>
                  <a:srgbClr val="FFFFFF"/>
                </a:solidFill>
              </a:defRPr>
            </a:lvl5pPr>
            <a:lvl6pPr indent="-311150" lvl="5" marL="2743200" algn="ctr">
              <a:lnSpc>
                <a:spcPct val="115000"/>
              </a:lnSpc>
              <a:spcBef>
                <a:spcPts val="0"/>
              </a:spcBef>
              <a:spcAft>
                <a:spcPts val="0"/>
              </a:spcAft>
              <a:buClr>
                <a:srgbClr val="FFFFFF"/>
              </a:buClr>
              <a:buSzPts val="1300"/>
              <a:buChar char="■"/>
              <a:defRPr sz="1300">
                <a:solidFill>
                  <a:srgbClr val="FFFFFF"/>
                </a:solidFill>
              </a:defRPr>
            </a:lvl6pPr>
            <a:lvl7pPr indent="-311150" lvl="6" marL="3200400" algn="ctr">
              <a:lnSpc>
                <a:spcPct val="115000"/>
              </a:lnSpc>
              <a:spcBef>
                <a:spcPts val="0"/>
              </a:spcBef>
              <a:spcAft>
                <a:spcPts val="0"/>
              </a:spcAft>
              <a:buClr>
                <a:srgbClr val="FFFFFF"/>
              </a:buClr>
              <a:buSzPts val="1300"/>
              <a:buChar char="●"/>
              <a:defRPr sz="1300">
                <a:solidFill>
                  <a:srgbClr val="FFFFFF"/>
                </a:solidFill>
              </a:defRPr>
            </a:lvl7pPr>
            <a:lvl8pPr indent="-311150" lvl="7" marL="3657600" algn="ctr">
              <a:lnSpc>
                <a:spcPct val="115000"/>
              </a:lnSpc>
              <a:spcBef>
                <a:spcPts val="0"/>
              </a:spcBef>
              <a:spcAft>
                <a:spcPts val="0"/>
              </a:spcAft>
              <a:buClr>
                <a:srgbClr val="FFFFFF"/>
              </a:buClr>
              <a:buSzPts val="1300"/>
              <a:buChar char="○"/>
              <a:defRPr sz="1300">
                <a:solidFill>
                  <a:srgbClr val="FFFFFF"/>
                </a:solidFill>
              </a:defRPr>
            </a:lvl8pPr>
            <a:lvl9pPr indent="-311150" lvl="8" marL="4114800" algn="ctr">
              <a:lnSpc>
                <a:spcPct val="115000"/>
              </a:lnSpc>
              <a:spcBef>
                <a:spcPts val="0"/>
              </a:spcBef>
              <a:spcAft>
                <a:spcPts val="0"/>
              </a:spcAft>
              <a:buClr>
                <a:srgbClr val="FFFFFF"/>
              </a:buClr>
              <a:buSzPts val="1300"/>
              <a:buChar char="■"/>
              <a:defRPr sz="1300">
                <a:solidFill>
                  <a:srgbClr val="FFFFFF"/>
                </a:solidFill>
              </a:defRPr>
            </a:lvl9pPr>
          </a:lstStyle>
          <a:p/>
        </p:txBody>
      </p:sp>
      <p:sp>
        <p:nvSpPr>
          <p:cNvPr id="554" name="Google Shape;554;p120"/>
          <p:cNvSpPr txBox="1"/>
          <p:nvPr>
            <p:ph idx="15" type="body"/>
          </p:nvPr>
        </p:nvSpPr>
        <p:spPr>
          <a:xfrm>
            <a:off x="6290921" y="4053082"/>
            <a:ext cx="1810800" cy="469200"/>
          </a:xfrm>
          <a:prstGeom prst="rect">
            <a:avLst/>
          </a:prstGeom>
          <a:noFill/>
          <a:ln>
            <a:noFill/>
          </a:ln>
        </p:spPr>
        <p:txBody>
          <a:bodyPr anchorCtr="0" anchor="t" bIns="91425" lIns="91425" spcFirstLastPara="1" rIns="91425" wrap="square" tIns="91425">
            <a:noAutofit/>
          </a:bodyPr>
          <a:lstStyle>
            <a:lvl1pPr indent="-311150" lvl="0" marL="457200" algn="ctr">
              <a:lnSpc>
                <a:spcPct val="90000"/>
              </a:lnSpc>
              <a:spcBef>
                <a:spcPts val="0"/>
              </a:spcBef>
              <a:spcAft>
                <a:spcPts val="0"/>
              </a:spcAft>
              <a:buClr>
                <a:srgbClr val="FFFFFF"/>
              </a:buClr>
              <a:buSzPts val="1300"/>
              <a:buChar char="●"/>
              <a:defRPr sz="1400">
                <a:solidFill>
                  <a:srgbClr val="FFFFFF"/>
                </a:solidFill>
              </a:defRPr>
            </a:lvl1pPr>
            <a:lvl2pPr indent="-311150" lvl="1" marL="914400" algn="ctr">
              <a:lnSpc>
                <a:spcPct val="115000"/>
              </a:lnSpc>
              <a:spcBef>
                <a:spcPts val="1600"/>
              </a:spcBef>
              <a:spcAft>
                <a:spcPts val="0"/>
              </a:spcAft>
              <a:buClr>
                <a:srgbClr val="FFFFFF"/>
              </a:buClr>
              <a:buSzPts val="1300"/>
              <a:buChar char="○"/>
              <a:defRPr sz="1300">
                <a:solidFill>
                  <a:srgbClr val="FFFFFF"/>
                </a:solidFill>
              </a:defRPr>
            </a:lvl2pPr>
            <a:lvl3pPr indent="-311150" lvl="2" marL="1371600" algn="ctr">
              <a:lnSpc>
                <a:spcPct val="115000"/>
              </a:lnSpc>
              <a:spcBef>
                <a:spcPts val="0"/>
              </a:spcBef>
              <a:spcAft>
                <a:spcPts val="0"/>
              </a:spcAft>
              <a:buClr>
                <a:srgbClr val="FFFFFF"/>
              </a:buClr>
              <a:buSzPts val="1300"/>
              <a:buChar char="■"/>
              <a:defRPr sz="1300">
                <a:solidFill>
                  <a:srgbClr val="FFFFFF"/>
                </a:solidFill>
              </a:defRPr>
            </a:lvl3pPr>
            <a:lvl4pPr indent="-311150" lvl="3" marL="1828800" algn="ctr">
              <a:lnSpc>
                <a:spcPct val="115000"/>
              </a:lnSpc>
              <a:spcBef>
                <a:spcPts val="0"/>
              </a:spcBef>
              <a:spcAft>
                <a:spcPts val="0"/>
              </a:spcAft>
              <a:buClr>
                <a:srgbClr val="FFFFFF"/>
              </a:buClr>
              <a:buSzPts val="1300"/>
              <a:buChar char="●"/>
              <a:defRPr sz="1300">
                <a:solidFill>
                  <a:srgbClr val="FFFFFF"/>
                </a:solidFill>
              </a:defRPr>
            </a:lvl4pPr>
            <a:lvl5pPr indent="-311150" lvl="4" marL="2286000" algn="ctr">
              <a:lnSpc>
                <a:spcPct val="115000"/>
              </a:lnSpc>
              <a:spcBef>
                <a:spcPts val="0"/>
              </a:spcBef>
              <a:spcAft>
                <a:spcPts val="0"/>
              </a:spcAft>
              <a:buClr>
                <a:srgbClr val="FFFFFF"/>
              </a:buClr>
              <a:buSzPts val="1300"/>
              <a:buChar char="○"/>
              <a:defRPr sz="1300">
                <a:solidFill>
                  <a:srgbClr val="FFFFFF"/>
                </a:solidFill>
              </a:defRPr>
            </a:lvl5pPr>
            <a:lvl6pPr indent="-311150" lvl="5" marL="2743200" algn="ctr">
              <a:lnSpc>
                <a:spcPct val="115000"/>
              </a:lnSpc>
              <a:spcBef>
                <a:spcPts val="0"/>
              </a:spcBef>
              <a:spcAft>
                <a:spcPts val="0"/>
              </a:spcAft>
              <a:buClr>
                <a:srgbClr val="FFFFFF"/>
              </a:buClr>
              <a:buSzPts val="1300"/>
              <a:buChar char="■"/>
              <a:defRPr sz="1300">
                <a:solidFill>
                  <a:srgbClr val="FFFFFF"/>
                </a:solidFill>
              </a:defRPr>
            </a:lvl6pPr>
            <a:lvl7pPr indent="-311150" lvl="6" marL="3200400" algn="ctr">
              <a:lnSpc>
                <a:spcPct val="115000"/>
              </a:lnSpc>
              <a:spcBef>
                <a:spcPts val="0"/>
              </a:spcBef>
              <a:spcAft>
                <a:spcPts val="0"/>
              </a:spcAft>
              <a:buClr>
                <a:srgbClr val="FFFFFF"/>
              </a:buClr>
              <a:buSzPts val="1300"/>
              <a:buChar char="●"/>
              <a:defRPr sz="1300">
                <a:solidFill>
                  <a:srgbClr val="FFFFFF"/>
                </a:solidFill>
              </a:defRPr>
            </a:lvl7pPr>
            <a:lvl8pPr indent="-311150" lvl="7" marL="3657600" algn="ctr">
              <a:lnSpc>
                <a:spcPct val="115000"/>
              </a:lnSpc>
              <a:spcBef>
                <a:spcPts val="0"/>
              </a:spcBef>
              <a:spcAft>
                <a:spcPts val="0"/>
              </a:spcAft>
              <a:buClr>
                <a:srgbClr val="FFFFFF"/>
              </a:buClr>
              <a:buSzPts val="1300"/>
              <a:buChar char="○"/>
              <a:defRPr sz="1300">
                <a:solidFill>
                  <a:srgbClr val="FFFFFF"/>
                </a:solidFill>
              </a:defRPr>
            </a:lvl8pPr>
            <a:lvl9pPr indent="-311150" lvl="8" marL="4114800" algn="ctr">
              <a:lnSpc>
                <a:spcPct val="115000"/>
              </a:lnSpc>
              <a:spcBef>
                <a:spcPts val="0"/>
              </a:spcBef>
              <a:spcAft>
                <a:spcPts val="0"/>
              </a:spcAft>
              <a:buClr>
                <a:srgbClr val="FFFFFF"/>
              </a:buClr>
              <a:buSzPts val="1300"/>
              <a:buChar char="■"/>
              <a:defRPr sz="1300">
                <a:solidFill>
                  <a:srgbClr val="FFFFFF"/>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bg>
      <p:bgPr>
        <a:blipFill>
          <a:blip r:embed="rId2">
            <a:alphaModFix/>
          </a:blip>
          <a:stretch>
            <a:fillRect/>
          </a:stretch>
        </a:blipFill>
      </p:bgPr>
    </p:bg>
    <p:spTree>
      <p:nvGrpSpPr>
        <p:cNvPr id="555" name="Shape 555"/>
        <p:cNvGrpSpPr/>
        <p:nvPr/>
      </p:nvGrpSpPr>
      <p:grpSpPr>
        <a:xfrm>
          <a:off x="0" y="0"/>
          <a:ext cx="0" cy="0"/>
          <a:chOff x="0" y="0"/>
          <a:chExt cx="0" cy="0"/>
        </a:xfrm>
      </p:grpSpPr>
      <p:sp>
        <p:nvSpPr>
          <p:cNvPr id="556" name="Google Shape;556;p121"/>
          <p:cNvSpPr txBox="1"/>
          <p:nvPr>
            <p:ph type="title"/>
          </p:nvPr>
        </p:nvSpPr>
        <p:spPr>
          <a:xfrm>
            <a:off x="748400" y="753625"/>
            <a:ext cx="7617300" cy="67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200"/>
              <a:buNone/>
              <a:defRPr sz="5200"/>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557" name="Google Shape;557;p121"/>
          <p:cNvSpPr txBox="1"/>
          <p:nvPr/>
        </p:nvSpPr>
        <p:spPr>
          <a:xfrm>
            <a:off x="1281597" y="4034078"/>
            <a:ext cx="29004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Clr>
                <a:srgbClr val="000000"/>
              </a:buClr>
              <a:buSzPts val="1500"/>
              <a:buFont typeface="Arial"/>
              <a:buNone/>
            </a:pPr>
            <a:r>
              <a:rPr b="0" i="0" lang="en" sz="1500" u="none" cap="none" strike="noStrike">
                <a:solidFill>
                  <a:schemeClr val="dk1"/>
                </a:solidFill>
                <a:latin typeface="Montserrat"/>
                <a:ea typeface="Montserrat"/>
                <a:cs typeface="Montserrat"/>
                <a:sym typeface="Montserrat"/>
              </a:rPr>
              <a:t>  </a:t>
            </a:r>
            <a:endParaRPr b="0" i="0" sz="1500" u="none" cap="none" strike="noStrike">
              <a:solidFill>
                <a:schemeClr val="dk1"/>
              </a:solidFill>
              <a:latin typeface="Montserrat"/>
              <a:ea typeface="Montserrat"/>
              <a:cs typeface="Montserrat"/>
              <a:sym typeface="Montserrat"/>
            </a:endParaRPr>
          </a:p>
        </p:txBody>
      </p:sp>
      <p:sp>
        <p:nvSpPr>
          <p:cNvPr id="558" name="Google Shape;558;p121"/>
          <p:cNvSpPr txBox="1"/>
          <p:nvPr/>
        </p:nvSpPr>
        <p:spPr>
          <a:xfrm>
            <a:off x="4406183" y="4034078"/>
            <a:ext cx="18336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Clr>
                <a:srgbClr val="000000"/>
              </a:buClr>
              <a:buSzPts val="1500"/>
              <a:buFont typeface="Arial"/>
              <a:buNone/>
            </a:pPr>
            <a:r>
              <a:rPr b="0" i="0" lang="en" sz="1500" u="none" cap="none" strike="noStrike">
                <a:solidFill>
                  <a:schemeClr val="dk1"/>
                </a:solidFill>
                <a:latin typeface="Montserrat"/>
                <a:ea typeface="Montserrat"/>
                <a:cs typeface="Montserrat"/>
                <a:sym typeface="Montserrat"/>
              </a:rPr>
              <a:t>              </a:t>
            </a:r>
            <a:endParaRPr b="0" i="0" sz="1500" u="none" cap="none" strike="noStrike">
              <a:solidFill>
                <a:schemeClr val="dk1"/>
              </a:solidFill>
              <a:latin typeface="Montserrat"/>
              <a:ea typeface="Montserrat"/>
              <a:cs typeface="Montserrat"/>
              <a:sym typeface="Montserrat"/>
            </a:endParaRPr>
          </a:p>
        </p:txBody>
      </p:sp>
      <p:sp>
        <p:nvSpPr>
          <p:cNvPr id="559" name="Google Shape;559;p121"/>
          <p:cNvSpPr txBox="1"/>
          <p:nvPr/>
        </p:nvSpPr>
        <p:spPr>
          <a:xfrm>
            <a:off x="6463950" y="4034075"/>
            <a:ext cx="1972200" cy="3936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160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21"/>
          <p:cNvSpPr txBox="1"/>
          <p:nvPr/>
        </p:nvSpPr>
        <p:spPr>
          <a:xfrm>
            <a:off x="2920950" y="2707429"/>
            <a:ext cx="3302100" cy="99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50"/>
              <a:buFont typeface="Arial"/>
              <a:buNone/>
            </a:pPr>
            <a:r>
              <a:rPr b="0" i="0" lang="en" sz="950" u="none" cap="none" strike="noStrike">
                <a:solidFill>
                  <a:schemeClr val="dk1"/>
                </a:solidFill>
                <a:latin typeface="Montserrat Medium"/>
                <a:ea typeface="Montserrat Medium"/>
                <a:cs typeface="Montserrat Medium"/>
                <a:sym typeface="Montserrat Medium"/>
              </a:rPr>
              <a:t>CREDITS: This presentation template was created by </a:t>
            </a:r>
            <a:r>
              <a:rPr b="1" i="0" lang="en" sz="950" u="none" cap="none" strike="noStrike">
                <a:solidFill>
                  <a:schemeClr val="hlink"/>
                </a:solidFill>
                <a:uFill>
                  <a:noFill/>
                </a:uFill>
                <a:latin typeface="Montserrat"/>
                <a:ea typeface="Montserrat"/>
                <a:cs typeface="Montserrat"/>
                <a:sym typeface="Montserrat"/>
                <a:hlinkClick r:id="rId3"/>
              </a:rPr>
              <a:t>Slidesgo</a:t>
            </a:r>
            <a:r>
              <a:rPr b="0" i="0" lang="en" sz="950" u="none" cap="none" strike="noStrike">
                <a:solidFill>
                  <a:schemeClr val="dk1"/>
                </a:solidFill>
                <a:latin typeface="Montserrat Medium"/>
                <a:ea typeface="Montserrat Medium"/>
                <a:cs typeface="Montserrat Medium"/>
                <a:sym typeface="Montserrat Medium"/>
              </a:rPr>
              <a:t>, including icons by </a:t>
            </a:r>
            <a:r>
              <a:rPr b="1" i="0" lang="en" sz="950" u="none" cap="none" strike="noStrike">
                <a:solidFill>
                  <a:schemeClr val="hlink"/>
                </a:solidFill>
                <a:uFill>
                  <a:noFill/>
                </a:uFill>
                <a:latin typeface="Montserrat"/>
                <a:ea typeface="Montserrat"/>
                <a:cs typeface="Montserrat"/>
                <a:sym typeface="Montserrat"/>
                <a:hlinkClick r:id="rId4"/>
              </a:rPr>
              <a:t>Flaticon</a:t>
            </a:r>
            <a:r>
              <a:rPr b="0" i="0" lang="en" sz="950" u="none" cap="none" strike="noStrike">
                <a:solidFill>
                  <a:schemeClr val="dk1"/>
                </a:solidFill>
                <a:latin typeface="Montserrat Medium"/>
                <a:ea typeface="Montserrat Medium"/>
                <a:cs typeface="Montserrat Medium"/>
                <a:sym typeface="Montserrat Medium"/>
              </a:rPr>
              <a:t>, and infographics &amp; images by </a:t>
            </a:r>
            <a:r>
              <a:rPr b="1" i="0" lang="en" sz="950" u="none" cap="none" strike="noStrike">
                <a:solidFill>
                  <a:schemeClr val="hlink"/>
                </a:solidFill>
                <a:uFill>
                  <a:noFill/>
                </a:uFill>
                <a:latin typeface="Montserrat"/>
                <a:ea typeface="Montserrat"/>
                <a:cs typeface="Montserrat"/>
                <a:sym typeface="Montserrat"/>
                <a:hlinkClick r:id="rId5"/>
              </a:rPr>
              <a:t>Freepik</a:t>
            </a:r>
            <a:endParaRPr b="0" i="0" sz="950" u="none" cap="none" strike="noStrike">
              <a:solidFill>
                <a:schemeClr val="dk1"/>
              </a:solidFill>
              <a:latin typeface="Montserrat"/>
              <a:ea typeface="Montserrat"/>
              <a:cs typeface="Montserrat"/>
              <a:sym typeface="Montserrat"/>
            </a:endParaRPr>
          </a:p>
          <a:p>
            <a:pPr indent="0" lvl="0" marL="0" marR="0" rtl="0" algn="ctr">
              <a:lnSpc>
                <a:spcPct val="100000"/>
              </a:lnSpc>
              <a:spcBef>
                <a:spcPts val="300"/>
              </a:spcBef>
              <a:spcAft>
                <a:spcPts val="0"/>
              </a:spcAft>
              <a:buClr>
                <a:srgbClr val="000000"/>
              </a:buClr>
              <a:buSzPts val="950"/>
              <a:buFont typeface="Arial"/>
              <a:buNone/>
            </a:pPr>
            <a:r>
              <a:t/>
            </a:r>
            <a:endParaRPr b="0" i="0" sz="950" u="none" cap="none" strike="noStrike">
              <a:solidFill>
                <a:schemeClr val="dk1"/>
              </a:solidFill>
              <a:latin typeface="Montserrat"/>
              <a:ea typeface="Montserrat"/>
              <a:cs typeface="Montserrat"/>
              <a:sym typeface="Montserrat"/>
            </a:endParaRPr>
          </a:p>
        </p:txBody>
      </p:sp>
      <p:sp>
        <p:nvSpPr>
          <p:cNvPr id="561" name="Google Shape;561;p121"/>
          <p:cNvSpPr txBox="1"/>
          <p:nvPr>
            <p:ph idx="1" type="subTitle"/>
          </p:nvPr>
        </p:nvSpPr>
        <p:spPr>
          <a:xfrm>
            <a:off x="3031550" y="1575758"/>
            <a:ext cx="3051000" cy="103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300"/>
              <a:buNone/>
              <a:defRPr sz="1300">
                <a:solidFill>
                  <a:schemeClr val="dk1"/>
                </a:solidFill>
              </a:defRPr>
            </a:lvl1pPr>
            <a:lvl2pPr lvl="1" algn="ctr">
              <a:lnSpc>
                <a:spcPct val="115000"/>
              </a:lnSpc>
              <a:spcBef>
                <a:spcPts val="0"/>
              </a:spcBef>
              <a:spcAft>
                <a:spcPts val="0"/>
              </a:spcAft>
              <a:buClr>
                <a:schemeClr val="dk1"/>
              </a:buClr>
              <a:buSzPts val="1300"/>
              <a:buNone/>
              <a:defRPr sz="1300">
                <a:solidFill>
                  <a:schemeClr val="dk1"/>
                </a:solidFill>
              </a:defRPr>
            </a:lvl2pPr>
            <a:lvl3pPr lvl="2" algn="ctr">
              <a:lnSpc>
                <a:spcPct val="115000"/>
              </a:lnSpc>
              <a:spcBef>
                <a:spcPts val="1600"/>
              </a:spcBef>
              <a:spcAft>
                <a:spcPts val="0"/>
              </a:spcAft>
              <a:buClr>
                <a:schemeClr val="dk1"/>
              </a:buClr>
              <a:buSzPts val="1300"/>
              <a:buNone/>
              <a:defRPr sz="1300">
                <a:solidFill>
                  <a:schemeClr val="dk1"/>
                </a:solidFill>
              </a:defRPr>
            </a:lvl3pPr>
            <a:lvl4pPr lvl="3" algn="ctr">
              <a:lnSpc>
                <a:spcPct val="115000"/>
              </a:lnSpc>
              <a:spcBef>
                <a:spcPts val="1600"/>
              </a:spcBef>
              <a:spcAft>
                <a:spcPts val="0"/>
              </a:spcAft>
              <a:buClr>
                <a:schemeClr val="dk1"/>
              </a:buClr>
              <a:buSzPts val="1300"/>
              <a:buNone/>
              <a:defRPr sz="1300">
                <a:solidFill>
                  <a:schemeClr val="dk1"/>
                </a:solidFill>
              </a:defRPr>
            </a:lvl4pPr>
            <a:lvl5pPr lvl="4" algn="ctr">
              <a:lnSpc>
                <a:spcPct val="115000"/>
              </a:lnSpc>
              <a:spcBef>
                <a:spcPts val="1600"/>
              </a:spcBef>
              <a:spcAft>
                <a:spcPts val="0"/>
              </a:spcAft>
              <a:buClr>
                <a:schemeClr val="dk1"/>
              </a:buClr>
              <a:buSzPts val="1300"/>
              <a:buNone/>
              <a:defRPr sz="1300">
                <a:solidFill>
                  <a:schemeClr val="dk1"/>
                </a:solidFill>
              </a:defRPr>
            </a:lvl5pPr>
            <a:lvl6pPr lvl="5" algn="ctr">
              <a:lnSpc>
                <a:spcPct val="115000"/>
              </a:lnSpc>
              <a:spcBef>
                <a:spcPts val="1600"/>
              </a:spcBef>
              <a:spcAft>
                <a:spcPts val="0"/>
              </a:spcAft>
              <a:buClr>
                <a:schemeClr val="dk1"/>
              </a:buClr>
              <a:buSzPts val="1300"/>
              <a:buNone/>
              <a:defRPr sz="1300">
                <a:solidFill>
                  <a:schemeClr val="dk1"/>
                </a:solidFill>
              </a:defRPr>
            </a:lvl6pPr>
            <a:lvl7pPr lvl="6" algn="ctr">
              <a:lnSpc>
                <a:spcPct val="115000"/>
              </a:lnSpc>
              <a:spcBef>
                <a:spcPts val="1600"/>
              </a:spcBef>
              <a:spcAft>
                <a:spcPts val="0"/>
              </a:spcAft>
              <a:buClr>
                <a:schemeClr val="dk1"/>
              </a:buClr>
              <a:buSzPts val="1300"/>
              <a:buNone/>
              <a:defRPr sz="1300">
                <a:solidFill>
                  <a:schemeClr val="dk1"/>
                </a:solidFill>
              </a:defRPr>
            </a:lvl7pPr>
            <a:lvl8pPr lvl="7" algn="ctr">
              <a:lnSpc>
                <a:spcPct val="115000"/>
              </a:lnSpc>
              <a:spcBef>
                <a:spcPts val="1600"/>
              </a:spcBef>
              <a:spcAft>
                <a:spcPts val="0"/>
              </a:spcAft>
              <a:buClr>
                <a:schemeClr val="dk1"/>
              </a:buClr>
              <a:buSzPts val="1300"/>
              <a:buNone/>
              <a:defRPr sz="1300">
                <a:solidFill>
                  <a:schemeClr val="dk1"/>
                </a:solidFill>
              </a:defRPr>
            </a:lvl8pPr>
            <a:lvl9pPr lvl="8" algn="ctr">
              <a:lnSpc>
                <a:spcPct val="115000"/>
              </a:lnSpc>
              <a:spcBef>
                <a:spcPts val="1600"/>
              </a:spcBef>
              <a:spcAft>
                <a:spcPts val="1600"/>
              </a:spcAft>
              <a:buClr>
                <a:schemeClr val="dk1"/>
              </a:buClr>
              <a:buSzPts val="1300"/>
              <a:buNone/>
              <a:defRPr sz="1300">
                <a:solidFill>
                  <a:schemeClr val="dk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3"/>
          <p:cNvSpPr txBox="1"/>
          <p:nvPr>
            <p:ph idx="1" type="subTitle"/>
          </p:nvPr>
        </p:nvSpPr>
        <p:spPr>
          <a:xfrm>
            <a:off x="690150" y="2712950"/>
            <a:ext cx="2028900" cy="380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Montserrat ExtraBold"/>
              <a:buNone/>
              <a:defRPr>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46" name="Google Shape;46;p13"/>
          <p:cNvSpPr txBox="1"/>
          <p:nvPr>
            <p:ph type="title"/>
          </p:nvPr>
        </p:nvSpPr>
        <p:spPr>
          <a:xfrm>
            <a:off x="725100" y="702419"/>
            <a:ext cx="7272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
        <p:nvSpPr>
          <p:cNvPr id="47" name="Google Shape;47;p13"/>
          <p:cNvSpPr txBox="1"/>
          <p:nvPr>
            <p:ph idx="2" type="subTitle"/>
          </p:nvPr>
        </p:nvSpPr>
        <p:spPr>
          <a:xfrm>
            <a:off x="687150" y="3115750"/>
            <a:ext cx="2034900" cy="771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48" name="Google Shape;48;p13"/>
          <p:cNvSpPr txBox="1"/>
          <p:nvPr>
            <p:ph hasCustomPrompt="1" idx="3" type="title"/>
          </p:nvPr>
        </p:nvSpPr>
        <p:spPr>
          <a:xfrm>
            <a:off x="687150" y="2148646"/>
            <a:ext cx="20349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49" name="Google Shape;49;p13"/>
          <p:cNvSpPr txBox="1"/>
          <p:nvPr>
            <p:ph idx="4" type="subTitle"/>
          </p:nvPr>
        </p:nvSpPr>
        <p:spPr>
          <a:xfrm>
            <a:off x="3446850" y="2725800"/>
            <a:ext cx="2028900" cy="380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Montserrat ExtraBold"/>
              <a:buNone/>
              <a:defRPr>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0" name="Google Shape;50;p13"/>
          <p:cNvSpPr txBox="1"/>
          <p:nvPr>
            <p:ph idx="5" type="subTitle"/>
          </p:nvPr>
        </p:nvSpPr>
        <p:spPr>
          <a:xfrm>
            <a:off x="3443850" y="3115750"/>
            <a:ext cx="2034900" cy="77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1" name="Google Shape;51;p13"/>
          <p:cNvSpPr txBox="1"/>
          <p:nvPr>
            <p:ph hasCustomPrompt="1" idx="6" type="title"/>
          </p:nvPr>
        </p:nvSpPr>
        <p:spPr>
          <a:xfrm>
            <a:off x="3443850" y="2148646"/>
            <a:ext cx="20349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52" name="Google Shape;52;p13"/>
          <p:cNvSpPr txBox="1"/>
          <p:nvPr>
            <p:ph idx="7" type="subTitle"/>
          </p:nvPr>
        </p:nvSpPr>
        <p:spPr>
          <a:xfrm>
            <a:off x="6203549" y="2725800"/>
            <a:ext cx="2028900" cy="380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Montserrat ExtraBold"/>
              <a:buNone/>
              <a:defRPr>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3" name="Google Shape;53;p13"/>
          <p:cNvSpPr txBox="1"/>
          <p:nvPr>
            <p:ph idx="8" type="subTitle"/>
          </p:nvPr>
        </p:nvSpPr>
        <p:spPr>
          <a:xfrm>
            <a:off x="6200550" y="3115750"/>
            <a:ext cx="2034900" cy="77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 name="Google Shape;54;p13"/>
          <p:cNvSpPr txBox="1"/>
          <p:nvPr>
            <p:ph hasCustomPrompt="1" idx="9" type="title"/>
          </p:nvPr>
        </p:nvSpPr>
        <p:spPr>
          <a:xfrm>
            <a:off x="6200549" y="2148646"/>
            <a:ext cx="20349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BLANK_1_1_1">
    <p:bg>
      <p:bgPr>
        <a:blipFill>
          <a:blip r:embed="rId2">
            <a:alphaModFix/>
          </a:blip>
          <a:stretch>
            <a:fillRect/>
          </a:stretch>
        </a:blipFill>
      </p:bgPr>
    </p:bg>
    <p:spTree>
      <p:nvGrpSpPr>
        <p:cNvPr id="562" name="Shape 562"/>
        <p:cNvGrpSpPr/>
        <p:nvPr/>
      </p:nvGrpSpPr>
      <p:grpSpPr>
        <a:xfrm>
          <a:off x="0" y="0"/>
          <a:ext cx="0" cy="0"/>
          <a:chOff x="0" y="0"/>
          <a:chExt cx="0" cy="0"/>
        </a:xfrm>
      </p:grpSpPr>
      <p:sp>
        <p:nvSpPr>
          <p:cNvPr id="563" name="Google Shape;563;p122"/>
          <p:cNvSpPr txBox="1"/>
          <p:nvPr>
            <p:ph idx="1" type="subTitle"/>
          </p:nvPr>
        </p:nvSpPr>
        <p:spPr>
          <a:xfrm>
            <a:off x="691775" y="1481550"/>
            <a:ext cx="3880200" cy="300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300">
                <a:solidFill>
                  <a:schemeClr val="dk1"/>
                </a:solidFill>
              </a:defRPr>
            </a:lvl1pPr>
            <a:lvl2pPr lvl="1" algn="l">
              <a:lnSpc>
                <a:spcPct val="100000"/>
              </a:lnSpc>
              <a:spcBef>
                <a:spcPts val="1600"/>
              </a:spcBef>
              <a:spcAft>
                <a:spcPts val="0"/>
              </a:spcAft>
              <a:buSzPts val="1400"/>
              <a:buNone/>
              <a:defRPr sz="1300"/>
            </a:lvl2pPr>
            <a:lvl3pPr lvl="2" algn="l">
              <a:lnSpc>
                <a:spcPct val="100000"/>
              </a:lnSpc>
              <a:spcBef>
                <a:spcPts val="1600"/>
              </a:spcBef>
              <a:spcAft>
                <a:spcPts val="0"/>
              </a:spcAft>
              <a:buSzPts val="1400"/>
              <a:buNone/>
              <a:defRPr sz="1300"/>
            </a:lvl3pPr>
            <a:lvl4pPr lvl="3" algn="l">
              <a:lnSpc>
                <a:spcPct val="100000"/>
              </a:lnSpc>
              <a:spcBef>
                <a:spcPts val="1600"/>
              </a:spcBef>
              <a:spcAft>
                <a:spcPts val="0"/>
              </a:spcAft>
              <a:buSzPts val="1400"/>
              <a:buNone/>
              <a:defRPr sz="1300"/>
            </a:lvl4pPr>
            <a:lvl5pPr lvl="4" algn="l">
              <a:lnSpc>
                <a:spcPct val="100000"/>
              </a:lnSpc>
              <a:spcBef>
                <a:spcPts val="1600"/>
              </a:spcBef>
              <a:spcAft>
                <a:spcPts val="0"/>
              </a:spcAft>
              <a:buSzPts val="1400"/>
              <a:buNone/>
              <a:defRPr sz="1300"/>
            </a:lvl5pPr>
            <a:lvl6pPr lvl="5" algn="l">
              <a:lnSpc>
                <a:spcPct val="100000"/>
              </a:lnSpc>
              <a:spcBef>
                <a:spcPts val="1600"/>
              </a:spcBef>
              <a:spcAft>
                <a:spcPts val="0"/>
              </a:spcAft>
              <a:buSzPts val="1400"/>
              <a:buNone/>
              <a:defRPr sz="1300"/>
            </a:lvl6pPr>
            <a:lvl7pPr lvl="6" algn="l">
              <a:lnSpc>
                <a:spcPct val="100000"/>
              </a:lnSpc>
              <a:spcBef>
                <a:spcPts val="1600"/>
              </a:spcBef>
              <a:spcAft>
                <a:spcPts val="0"/>
              </a:spcAft>
              <a:buSzPts val="1400"/>
              <a:buNone/>
              <a:defRPr sz="1300"/>
            </a:lvl7pPr>
            <a:lvl8pPr lvl="7" algn="l">
              <a:lnSpc>
                <a:spcPct val="100000"/>
              </a:lnSpc>
              <a:spcBef>
                <a:spcPts val="1600"/>
              </a:spcBef>
              <a:spcAft>
                <a:spcPts val="0"/>
              </a:spcAft>
              <a:buSzPts val="1400"/>
              <a:buNone/>
              <a:defRPr sz="1300"/>
            </a:lvl8pPr>
            <a:lvl9pPr lvl="8" algn="l">
              <a:lnSpc>
                <a:spcPct val="100000"/>
              </a:lnSpc>
              <a:spcBef>
                <a:spcPts val="1600"/>
              </a:spcBef>
              <a:spcAft>
                <a:spcPts val="1600"/>
              </a:spcAft>
              <a:buSzPts val="1400"/>
              <a:buNone/>
              <a:defRPr sz="1300"/>
            </a:lvl9pPr>
          </a:lstStyle>
          <a:p/>
        </p:txBody>
      </p:sp>
      <p:sp>
        <p:nvSpPr>
          <p:cNvPr id="564" name="Google Shape;564;p122"/>
          <p:cNvSpPr txBox="1"/>
          <p:nvPr>
            <p:ph idx="2" type="subTitle"/>
          </p:nvPr>
        </p:nvSpPr>
        <p:spPr>
          <a:xfrm>
            <a:off x="4572025" y="1481550"/>
            <a:ext cx="3880200" cy="3003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300">
                <a:solidFill>
                  <a:schemeClr val="dk1"/>
                </a:solidFill>
              </a:defRPr>
            </a:lvl1pPr>
            <a:lvl2pPr lvl="1" algn="l">
              <a:lnSpc>
                <a:spcPct val="100000"/>
              </a:lnSpc>
              <a:spcBef>
                <a:spcPts val="1600"/>
              </a:spcBef>
              <a:spcAft>
                <a:spcPts val="0"/>
              </a:spcAft>
              <a:buSzPts val="1400"/>
              <a:buNone/>
              <a:defRPr sz="1300"/>
            </a:lvl2pPr>
            <a:lvl3pPr lvl="2" algn="l">
              <a:lnSpc>
                <a:spcPct val="100000"/>
              </a:lnSpc>
              <a:spcBef>
                <a:spcPts val="1600"/>
              </a:spcBef>
              <a:spcAft>
                <a:spcPts val="0"/>
              </a:spcAft>
              <a:buSzPts val="1400"/>
              <a:buNone/>
              <a:defRPr sz="1300"/>
            </a:lvl3pPr>
            <a:lvl4pPr lvl="3" algn="l">
              <a:lnSpc>
                <a:spcPct val="100000"/>
              </a:lnSpc>
              <a:spcBef>
                <a:spcPts val="1600"/>
              </a:spcBef>
              <a:spcAft>
                <a:spcPts val="0"/>
              </a:spcAft>
              <a:buSzPts val="1400"/>
              <a:buNone/>
              <a:defRPr sz="1300"/>
            </a:lvl4pPr>
            <a:lvl5pPr lvl="4" algn="l">
              <a:lnSpc>
                <a:spcPct val="100000"/>
              </a:lnSpc>
              <a:spcBef>
                <a:spcPts val="1600"/>
              </a:spcBef>
              <a:spcAft>
                <a:spcPts val="0"/>
              </a:spcAft>
              <a:buSzPts val="1400"/>
              <a:buNone/>
              <a:defRPr sz="1300"/>
            </a:lvl5pPr>
            <a:lvl6pPr lvl="5" algn="l">
              <a:lnSpc>
                <a:spcPct val="100000"/>
              </a:lnSpc>
              <a:spcBef>
                <a:spcPts val="1600"/>
              </a:spcBef>
              <a:spcAft>
                <a:spcPts val="0"/>
              </a:spcAft>
              <a:buSzPts val="1400"/>
              <a:buNone/>
              <a:defRPr sz="1300"/>
            </a:lvl6pPr>
            <a:lvl7pPr lvl="6" algn="l">
              <a:lnSpc>
                <a:spcPct val="100000"/>
              </a:lnSpc>
              <a:spcBef>
                <a:spcPts val="1600"/>
              </a:spcBef>
              <a:spcAft>
                <a:spcPts val="0"/>
              </a:spcAft>
              <a:buSzPts val="1400"/>
              <a:buNone/>
              <a:defRPr sz="1300"/>
            </a:lvl7pPr>
            <a:lvl8pPr lvl="7" algn="l">
              <a:lnSpc>
                <a:spcPct val="100000"/>
              </a:lnSpc>
              <a:spcBef>
                <a:spcPts val="1600"/>
              </a:spcBef>
              <a:spcAft>
                <a:spcPts val="0"/>
              </a:spcAft>
              <a:buSzPts val="1400"/>
              <a:buNone/>
              <a:defRPr sz="1300"/>
            </a:lvl8pPr>
            <a:lvl9pPr lvl="8" algn="l">
              <a:lnSpc>
                <a:spcPct val="100000"/>
              </a:lnSpc>
              <a:spcBef>
                <a:spcPts val="1600"/>
              </a:spcBef>
              <a:spcAft>
                <a:spcPts val="1600"/>
              </a:spcAft>
              <a:buSzPts val="1400"/>
              <a:buNone/>
              <a:defRPr sz="1300"/>
            </a:lvl9pPr>
          </a:lstStyle>
          <a:p/>
        </p:txBody>
      </p:sp>
      <p:sp>
        <p:nvSpPr>
          <p:cNvPr id="565" name="Google Shape;565;p122"/>
          <p:cNvSpPr txBox="1"/>
          <p:nvPr>
            <p:ph type="title"/>
          </p:nvPr>
        </p:nvSpPr>
        <p:spPr>
          <a:xfrm>
            <a:off x="655517" y="738664"/>
            <a:ext cx="7490100" cy="419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9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9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9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9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9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9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9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9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
    <p:bg>
      <p:bgPr>
        <a:blipFill>
          <a:blip r:embed="rId2">
            <a:alphaModFix/>
          </a:blip>
          <a:stretch>
            <a:fillRect/>
          </a:stretch>
        </a:blipFill>
      </p:bgPr>
    </p:bg>
    <p:spTree>
      <p:nvGrpSpPr>
        <p:cNvPr id="566" name="Shape 566"/>
        <p:cNvGrpSpPr/>
        <p:nvPr/>
      </p:nvGrpSpPr>
      <p:grpSpPr>
        <a:xfrm>
          <a:off x="0" y="0"/>
          <a:ext cx="0" cy="0"/>
          <a:chOff x="0" y="0"/>
          <a:chExt cx="0" cy="0"/>
        </a:xfrm>
      </p:grpSpPr>
      <p:sp>
        <p:nvSpPr>
          <p:cNvPr id="567" name="Google Shape;567;p123"/>
          <p:cNvSpPr txBox="1"/>
          <p:nvPr>
            <p:ph type="title"/>
          </p:nvPr>
        </p:nvSpPr>
        <p:spPr>
          <a:xfrm>
            <a:off x="655517" y="738664"/>
            <a:ext cx="7490100" cy="4197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9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9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9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9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9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9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9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9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
        <p:nvSpPr>
          <p:cNvPr id="568" name="Google Shape;568;p123"/>
          <p:cNvSpPr txBox="1"/>
          <p:nvPr>
            <p:ph idx="1" type="subTitle"/>
          </p:nvPr>
        </p:nvSpPr>
        <p:spPr>
          <a:xfrm>
            <a:off x="691775" y="1329161"/>
            <a:ext cx="3715800" cy="320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
        <p:nvSpPr>
          <p:cNvPr id="569" name="Google Shape;569;p123"/>
          <p:cNvSpPr txBox="1"/>
          <p:nvPr>
            <p:ph idx="2" type="subTitle"/>
          </p:nvPr>
        </p:nvSpPr>
        <p:spPr>
          <a:xfrm>
            <a:off x="4736425" y="1329161"/>
            <a:ext cx="3715800" cy="320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solidFill>
                  <a:schemeClr val="dk1"/>
                </a:solidFill>
              </a:defRPr>
            </a:lvl1pPr>
            <a:lvl2pPr lvl="1" algn="l">
              <a:lnSpc>
                <a:spcPct val="100000"/>
              </a:lnSpc>
              <a:spcBef>
                <a:spcPts val="1600"/>
              </a:spcBef>
              <a:spcAft>
                <a:spcPts val="0"/>
              </a:spcAft>
              <a:buSzPts val="1400"/>
              <a:buNone/>
              <a:defRPr sz="1400"/>
            </a:lvl2pPr>
            <a:lvl3pPr lvl="2" algn="l">
              <a:lnSpc>
                <a:spcPct val="100000"/>
              </a:lnSpc>
              <a:spcBef>
                <a:spcPts val="1600"/>
              </a:spcBef>
              <a:spcAft>
                <a:spcPts val="0"/>
              </a:spcAft>
              <a:buSzPts val="1400"/>
              <a:buNone/>
              <a:defRPr sz="1400"/>
            </a:lvl3pPr>
            <a:lvl4pPr lvl="3" algn="l">
              <a:lnSpc>
                <a:spcPct val="100000"/>
              </a:lnSpc>
              <a:spcBef>
                <a:spcPts val="1600"/>
              </a:spcBef>
              <a:spcAft>
                <a:spcPts val="0"/>
              </a:spcAft>
              <a:buSzPts val="1400"/>
              <a:buNone/>
              <a:defRPr sz="1400"/>
            </a:lvl4pPr>
            <a:lvl5pPr lvl="4" algn="l">
              <a:lnSpc>
                <a:spcPct val="100000"/>
              </a:lnSpc>
              <a:spcBef>
                <a:spcPts val="1600"/>
              </a:spcBef>
              <a:spcAft>
                <a:spcPts val="0"/>
              </a:spcAft>
              <a:buSzPts val="1400"/>
              <a:buNone/>
              <a:defRPr sz="1400"/>
            </a:lvl5pPr>
            <a:lvl6pPr lvl="5" algn="l">
              <a:lnSpc>
                <a:spcPct val="100000"/>
              </a:lnSpc>
              <a:spcBef>
                <a:spcPts val="1600"/>
              </a:spcBef>
              <a:spcAft>
                <a:spcPts val="0"/>
              </a:spcAft>
              <a:buSzPts val="1400"/>
              <a:buNone/>
              <a:defRPr sz="1400"/>
            </a:lvl6pPr>
            <a:lvl7pPr lvl="6" algn="l">
              <a:lnSpc>
                <a:spcPct val="100000"/>
              </a:lnSpc>
              <a:spcBef>
                <a:spcPts val="1600"/>
              </a:spcBef>
              <a:spcAft>
                <a:spcPts val="0"/>
              </a:spcAft>
              <a:buSzPts val="1400"/>
              <a:buNone/>
              <a:defRPr sz="1400"/>
            </a:lvl7pPr>
            <a:lvl8pPr lvl="7" algn="l">
              <a:lnSpc>
                <a:spcPct val="100000"/>
              </a:lnSpc>
              <a:spcBef>
                <a:spcPts val="1600"/>
              </a:spcBef>
              <a:spcAft>
                <a:spcPts val="0"/>
              </a:spcAft>
              <a:buSzPts val="1400"/>
              <a:buNone/>
              <a:defRPr sz="1400"/>
            </a:lvl8pPr>
            <a:lvl9pPr lvl="8" algn="l">
              <a:lnSpc>
                <a:spcPct val="100000"/>
              </a:lnSpc>
              <a:spcBef>
                <a:spcPts val="1600"/>
              </a:spcBef>
              <a:spcAft>
                <a:spcPts val="1600"/>
              </a:spcAft>
              <a:buSzPts val="1400"/>
              <a:buNone/>
              <a:defRPr sz="14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70" name="Shape 570"/>
        <p:cNvGrpSpPr/>
        <p:nvPr/>
      </p:nvGrpSpPr>
      <p:grpSpPr>
        <a:xfrm>
          <a:off x="0" y="0"/>
          <a:ext cx="0" cy="0"/>
          <a:chOff x="0" y="0"/>
          <a:chExt cx="0" cy="0"/>
        </a:xfrm>
      </p:grpSpPr>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571" name="Shape 571"/>
        <p:cNvGrpSpPr/>
        <p:nvPr/>
      </p:nvGrpSpPr>
      <p:grpSpPr>
        <a:xfrm>
          <a:off x="0" y="0"/>
          <a:ext cx="0" cy="0"/>
          <a:chOff x="0" y="0"/>
          <a:chExt cx="0" cy="0"/>
        </a:xfrm>
      </p:grpSpPr>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bg>
      <p:bgPr>
        <a:blipFill>
          <a:blip r:embed="rId2">
            <a:alphaModFix/>
          </a:blip>
          <a:stretch>
            <a:fillRect/>
          </a:stretch>
        </a:blipFill>
      </p:bgPr>
    </p:bg>
    <p:spTree>
      <p:nvGrpSpPr>
        <p:cNvPr id="572" name="Shape 572"/>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bg>
      <p:bgPr>
        <a:blipFill>
          <a:blip r:embed="rId2">
            <a:alphaModFix/>
          </a:blip>
          <a:stretch>
            <a:fillRect/>
          </a:stretch>
        </a:blipFill>
      </p:bgPr>
    </p:bg>
    <p:spTree>
      <p:nvGrpSpPr>
        <p:cNvPr id="573" name="Shape 573"/>
        <p:cNvGrpSpPr/>
        <p:nvPr/>
      </p:nvGrpSpPr>
      <p:grpSpPr>
        <a:xfrm>
          <a:off x="0" y="0"/>
          <a:ext cx="0" cy="0"/>
          <a:chOff x="0" y="0"/>
          <a:chExt cx="0" cy="0"/>
        </a:xfrm>
      </p:grpSpPr>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9">
    <p:bg>
      <p:bgPr>
        <a:blipFill>
          <a:blip r:embed="rId2">
            <a:alphaModFix/>
          </a:blip>
          <a:stretch>
            <a:fillRect/>
          </a:stretch>
        </a:blipFill>
      </p:bgPr>
    </p:bg>
    <p:spTree>
      <p:nvGrpSpPr>
        <p:cNvPr id="574" name="Shape 574"/>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2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4"/>
          <p:cNvSpPr txBox="1"/>
          <p:nvPr>
            <p:ph idx="1" type="subTitle"/>
          </p:nvPr>
        </p:nvSpPr>
        <p:spPr>
          <a:xfrm>
            <a:off x="1639909" y="1819875"/>
            <a:ext cx="2601300" cy="38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7" name="Google Shape;57;p14"/>
          <p:cNvSpPr txBox="1"/>
          <p:nvPr>
            <p:ph type="title"/>
          </p:nvPr>
        </p:nvSpPr>
        <p:spPr>
          <a:xfrm>
            <a:off x="725100" y="702419"/>
            <a:ext cx="7272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
        <p:nvSpPr>
          <p:cNvPr id="58" name="Google Shape;58;p14"/>
          <p:cNvSpPr txBox="1"/>
          <p:nvPr>
            <p:ph idx="2" type="subTitle"/>
          </p:nvPr>
        </p:nvSpPr>
        <p:spPr>
          <a:xfrm>
            <a:off x="1639900" y="2133625"/>
            <a:ext cx="2609100" cy="45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59" name="Google Shape;59;p14"/>
          <p:cNvSpPr txBox="1"/>
          <p:nvPr>
            <p:ph idx="3" type="subTitle"/>
          </p:nvPr>
        </p:nvSpPr>
        <p:spPr>
          <a:xfrm>
            <a:off x="5555272" y="1819875"/>
            <a:ext cx="2601300" cy="38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0" name="Google Shape;60;p14"/>
          <p:cNvSpPr txBox="1"/>
          <p:nvPr>
            <p:ph idx="4" type="subTitle"/>
          </p:nvPr>
        </p:nvSpPr>
        <p:spPr>
          <a:xfrm>
            <a:off x="5555258" y="2133625"/>
            <a:ext cx="2609100" cy="45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1" name="Google Shape;61;p14"/>
          <p:cNvSpPr txBox="1"/>
          <p:nvPr>
            <p:ph hasCustomPrompt="1" idx="5" type="title"/>
          </p:nvPr>
        </p:nvSpPr>
        <p:spPr>
          <a:xfrm>
            <a:off x="4891136" y="2088750"/>
            <a:ext cx="6603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2600">
                <a:solidFill>
                  <a:schemeClr val="dk2"/>
                </a:solidFill>
                <a:latin typeface="Montserrat ExtraBold"/>
                <a:ea typeface="Montserrat ExtraBold"/>
                <a:cs typeface="Montserrat ExtraBold"/>
                <a:sym typeface="Montserrat ExtraBold"/>
              </a:defRPr>
            </a:lvl1pPr>
            <a:lvl2pPr lvl="1" rtl="0" algn="r">
              <a:spcBef>
                <a:spcPts val="0"/>
              </a:spcBef>
              <a:spcAft>
                <a:spcPts val="0"/>
              </a:spcAft>
              <a:buClr>
                <a:schemeClr val="dk2"/>
              </a:buClr>
              <a:buSzPts val="3000"/>
              <a:buNone/>
              <a:defRPr sz="3000">
                <a:solidFill>
                  <a:schemeClr val="dk2"/>
                </a:solidFill>
              </a:defRPr>
            </a:lvl2pPr>
            <a:lvl3pPr lvl="2" rtl="0" algn="r">
              <a:spcBef>
                <a:spcPts val="0"/>
              </a:spcBef>
              <a:spcAft>
                <a:spcPts val="0"/>
              </a:spcAft>
              <a:buClr>
                <a:schemeClr val="dk2"/>
              </a:buClr>
              <a:buSzPts val="3000"/>
              <a:buNone/>
              <a:defRPr sz="3000">
                <a:solidFill>
                  <a:schemeClr val="dk2"/>
                </a:solidFill>
              </a:defRPr>
            </a:lvl3pPr>
            <a:lvl4pPr lvl="3" rtl="0" algn="r">
              <a:spcBef>
                <a:spcPts val="0"/>
              </a:spcBef>
              <a:spcAft>
                <a:spcPts val="0"/>
              </a:spcAft>
              <a:buClr>
                <a:schemeClr val="dk2"/>
              </a:buClr>
              <a:buSzPts val="3000"/>
              <a:buNone/>
              <a:defRPr sz="3000">
                <a:solidFill>
                  <a:schemeClr val="dk2"/>
                </a:solidFill>
              </a:defRPr>
            </a:lvl4pPr>
            <a:lvl5pPr lvl="4" rtl="0" algn="r">
              <a:spcBef>
                <a:spcPts val="0"/>
              </a:spcBef>
              <a:spcAft>
                <a:spcPts val="0"/>
              </a:spcAft>
              <a:buClr>
                <a:schemeClr val="dk2"/>
              </a:buClr>
              <a:buSzPts val="3000"/>
              <a:buNone/>
              <a:defRPr sz="3000">
                <a:solidFill>
                  <a:schemeClr val="dk2"/>
                </a:solidFill>
              </a:defRPr>
            </a:lvl5pPr>
            <a:lvl6pPr lvl="5" rtl="0" algn="r">
              <a:spcBef>
                <a:spcPts val="0"/>
              </a:spcBef>
              <a:spcAft>
                <a:spcPts val="0"/>
              </a:spcAft>
              <a:buClr>
                <a:schemeClr val="dk2"/>
              </a:buClr>
              <a:buSzPts val="3000"/>
              <a:buNone/>
              <a:defRPr sz="3000">
                <a:solidFill>
                  <a:schemeClr val="dk2"/>
                </a:solidFill>
              </a:defRPr>
            </a:lvl6pPr>
            <a:lvl7pPr lvl="6" rtl="0" algn="r">
              <a:spcBef>
                <a:spcPts val="0"/>
              </a:spcBef>
              <a:spcAft>
                <a:spcPts val="0"/>
              </a:spcAft>
              <a:buClr>
                <a:schemeClr val="dk2"/>
              </a:buClr>
              <a:buSzPts val="3000"/>
              <a:buNone/>
              <a:defRPr sz="3000">
                <a:solidFill>
                  <a:schemeClr val="dk2"/>
                </a:solidFill>
              </a:defRPr>
            </a:lvl7pPr>
            <a:lvl8pPr lvl="7" rtl="0" algn="r">
              <a:spcBef>
                <a:spcPts val="0"/>
              </a:spcBef>
              <a:spcAft>
                <a:spcPts val="0"/>
              </a:spcAft>
              <a:buClr>
                <a:schemeClr val="dk2"/>
              </a:buClr>
              <a:buSzPts val="3000"/>
              <a:buNone/>
              <a:defRPr sz="3000">
                <a:solidFill>
                  <a:schemeClr val="dk2"/>
                </a:solidFill>
              </a:defRPr>
            </a:lvl8pPr>
            <a:lvl9pPr lvl="8" rtl="0" algn="r">
              <a:spcBef>
                <a:spcPts val="0"/>
              </a:spcBef>
              <a:spcAft>
                <a:spcPts val="0"/>
              </a:spcAft>
              <a:buClr>
                <a:schemeClr val="dk2"/>
              </a:buClr>
              <a:buSzPts val="3000"/>
              <a:buNone/>
              <a:defRPr sz="3000">
                <a:solidFill>
                  <a:schemeClr val="dk2"/>
                </a:solidFill>
              </a:defRPr>
            </a:lvl9pPr>
          </a:lstStyle>
          <a:p>
            <a:r>
              <a:t>xx%</a:t>
            </a:r>
          </a:p>
        </p:txBody>
      </p:sp>
      <p:sp>
        <p:nvSpPr>
          <p:cNvPr id="62" name="Google Shape;62;p14"/>
          <p:cNvSpPr txBox="1"/>
          <p:nvPr>
            <p:ph hasCustomPrompt="1" idx="6" type="title"/>
          </p:nvPr>
        </p:nvSpPr>
        <p:spPr>
          <a:xfrm>
            <a:off x="979611" y="2088750"/>
            <a:ext cx="6603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2600">
                <a:solidFill>
                  <a:schemeClr val="dk2"/>
                </a:solidFill>
                <a:latin typeface="Montserrat ExtraBold"/>
                <a:ea typeface="Montserrat ExtraBold"/>
                <a:cs typeface="Montserrat ExtraBold"/>
                <a:sym typeface="Montserrat ExtraBold"/>
              </a:defRPr>
            </a:lvl1pPr>
            <a:lvl2pPr lvl="1" rtl="0" algn="r">
              <a:spcBef>
                <a:spcPts val="0"/>
              </a:spcBef>
              <a:spcAft>
                <a:spcPts val="0"/>
              </a:spcAft>
              <a:buClr>
                <a:schemeClr val="dk2"/>
              </a:buClr>
              <a:buSzPts val="3000"/>
              <a:buNone/>
              <a:defRPr sz="3000">
                <a:solidFill>
                  <a:schemeClr val="dk2"/>
                </a:solidFill>
              </a:defRPr>
            </a:lvl2pPr>
            <a:lvl3pPr lvl="2" rtl="0" algn="r">
              <a:spcBef>
                <a:spcPts val="0"/>
              </a:spcBef>
              <a:spcAft>
                <a:spcPts val="0"/>
              </a:spcAft>
              <a:buClr>
                <a:schemeClr val="dk2"/>
              </a:buClr>
              <a:buSzPts val="3000"/>
              <a:buNone/>
              <a:defRPr sz="3000">
                <a:solidFill>
                  <a:schemeClr val="dk2"/>
                </a:solidFill>
              </a:defRPr>
            </a:lvl3pPr>
            <a:lvl4pPr lvl="3" rtl="0" algn="r">
              <a:spcBef>
                <a:spcPts val="0"/>
              </a:spcBef>
              <a:spcAft>
                <a:spcPts val="0"/>
              </a:spcAft>
              <a:buClr>
                <a:schemeClr val="dk2"/>
              </a:buClr>
              <a:buSzPts val="3000"/>
              <a:buNone/>
              <a:defRPr sz="3000">
                <a:solidFill>
                  <a:schemeClr val="dk2"/>
                </a:solidFill>
              </a:defRPr>
            </a:lvl4pPr>
            <a:lvl5pPr lvl="4" rtl="0" algn="r">
              <a:spcBef>
                <a:spcPts val="0"/>
              </a:spcBef>
              <a:spcAft>
                <a:spcPts val="0"/>
              </a:spcAft>
              <a:buClr>
                <a:schemeClr val="dk2"/>
              </a:buClr>
              <a:buSzPts val="3000"/>
              <a:buNone/>
              <a:defRPr sz="3000">
                <a:solidFill>
                  <a:schemeClr val="dk2"/>
                </a:solidFill>
              </a:defRPr>
            </a:lvl5pPr>
            <a:lvl6pPr lvl="5" rtl="0" algn="r">
              <a:spcBef>
                <a:spcPts val="0"/>
              </a:spcBef>
              <a:spcAft>
                <a:spcPts val="0"/>
              </a:spcAft>
              <a:buClr>
                <a:schemeClr val="dk2"/>
              </a:buClr>
              <a:buSzPts val="3000"/>
              <a:buNone/>
              <a:defRPr sz="3000">
                <a:solidFill>
                  <a:schemeClr val="dk2"/>
                </a:solidFill>
              </a:defRPr>
            </a:lvl6pPr>
            <a:lvl7pPr lvl="6" rtl="0" algn="r">
              <a:spcBef>
                <a:spcPts val="0"/>
              </a:spcBef>
              <a:spcAft>
                <a:spcPts val="0"/>
              </a:spcAft>
              <a:buClr>
                <a:schemeClr val="dk2"/>
              </a:buClr>
              <a:buSzPts val="3000"/>
              <a:buNone/>
              <a:defRPr sz="3000">
                <a:solidFill>
                  <a:schemeClr val="dk2"/>
                </a:solidFill>
              </a:defRPr>
            </a:lvl7pPr>
            <a:lvl8pPr lvl="7" rtl="0" algn="r">
              <a:spcBef>
                <a:spcPts val="0"/>
              </a:spcBef>
              <a:spcAft>
                <a:spcPts val="0"/>
              </a:spcAft>
              <a:buClr>
                <a:schemeClr val="dk2"/>
              </a:buClr>
              <a:buSzPts val="3000"/>
              <a:buNone/>
              <a:defRPr sz="3000">
                <a:solidFill>
                  <a:schemeClr val="dk2"/>
                </a:solidFill>
              </a:defRPr>
            </a:lvl8pPr>
            <a:lvl9pPr lvl="8" rtl="0" algn="r">
              <a:spcBef>
                <a:spcPts val="0"/>
              </a:spcBef>
              <a:spcAft>
                <a:spcPts val="0"/>
              </a:spcAft>
              <a:buClr>
                <a:schemeClr val="dk2"/>
              </a:buClr>
              <a:buSzPts val="3000"/>
              <a:buNone/>
              <a:defRPr sz="3000">
                <a:solidFill>
                  <a:schemeClr val="dk2"/>
                </a:solidFill>
              </a:defRPr>
            </a:lvl9pPr>
          </a:lstStyle>
          <a:p>
            <a:r>
              <a:t>xx%</a:t>
            </a:r>
          </a:p>
        </p:txBody>
      </p:sp>
      <p:sp>
        <p:nvSpPr>
          <p:cNvPr id="63" name="Google Shape;63;p14"/>
          <p:cNvSpPr txBox="1"/>
          <p:nvPr>
            <p:ph idx="7" type="subTitle"/>
          </p:nvPr>
        </p:nvSpPr>
        <p:spPr>
          <a:xfrm>
            <a:off x="1639909" y="3298450"/>
            <a:ext cx="2601300" cy="38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4" name="Google Shape;64;p14"/>
          <p:cNvSpPr txBox="1"/>
          <p:nvPr>
            <p:ph idx="8" type="subTitle"/>
          </p:nvPr>
        </p:nvSpPr>
        <p:spPr>
          <a:xfrm>
            <a:off x="1639900" y="3612200"/>
            <a:ext cx="2609100" cy="45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5" name="Google Shape;65;p14"/>
          <p:cNvSpPr txBox="1"/>
          <p:nvPr>
            <p:ph idx="9" type="subTitle"/>
          </p:nvPr>
        </p:nvSpPr>
        <p:spPr>
          <a:xfrm>
            <a:off x="5555272" y="3298450"/>
            <a:ext cx="2601300" cy="38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6" name="Google Shape;66;p14"/>
          <p:cNvSpPr txBox="1"/>
          <p:nvPr>
            <p:ph idx="13" type="subTitle"/>
          </p:nvPr>
        </p:nvSpPr>
        <p:spPr>
          <a:xfrm>
            <a:off x="5555283" y="3612200"/>
            <a:ext cx="2609100" cy="45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67" name="Google Shape;67;p14"/>
          <p:cNvSpPr txBox="1"/>
          <p:nvPr>
            <p:ph hasCustomPrompt="1" idx="14" type="title"/>
          </p:nvPr>
        </p:nvSpPr>
        <p:spPr>
          <a:xfrm>
            <a:off x="4891136" y="3567325"/>
            <a:ext cx="6603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2600">
                <a:solidFill>
                  <a:schemeClr val="dk2"/>
                </a:solidFill>
                <a:latin typeface="Montserrat ExtraBold"/>
                <a:ea typeface="Montserrat ExtraBold"/>
                <a:cs typeface="Montserrat ExtraBold"/>
                <a:sym typeface="Montserrat ExtraBold"/>
              </a:defRPr>
            </a:lvl1pPr>
            <a:lvl2pPr lvl="1" rtl="0" algn="r">
              <a:spcBef>
                <a:spcPts val="0"/>
              </a:spcBef>
              <a:spcAft>
                <a:spcPts val="0"/>
              </a:spcAft>
              <a:buClr>
                <a:schemeClr val="dk2"/>
              </a:buClr>
              <a:buSzPts val="3000"/>
              <a:buNone/>
              <a:defRPr sz="3000">
                <a:solidFill>
                  <a:schemeClr val="dk2"/>
                </a:solidFill>
              </a:defRPr>
            </a:lvl2pPr>
            <a:lvl3pPr lvl="2" rtl="0" algn="r">
              <a:spcBef>
                <a:spcPts val="0"/>
              </a:spcBef>
              <a:spcAft>
                <a:spcPts val="0"/>
              </a:spcAft>
              <a:buClr>
                <a:schemeClr val="dk2"/>
              </a:buClr>
              <a:buSzPts val="3000"/>
              <a:buNone/>
              <a:defRPr sz="3000">
                <a:solidFill>
                  <a:schemeClr val="dk2"/>
                </a:solidFill>
              </a:defRPr>
            </a:lvl3pPr>
            <a:lvl4pPr lvl="3" rtl="0" algn="r">
              <a:spcBef>
                <a:spcPts val="0"/>
              </a:spcBef>
              <a:spcAft>
                <a:spcPts val="0"/>
              </a:spcAft>
              <a:buClr>
                <a:schemeClr val="dk2"/>
              </a:buClr>
              <a:buSzPts val="3000"/>
              <a:buNone/>
              <a:defRPr sz="3000">
                <a:solidFill>
                  <a:schemeClr val="dk2"/>
                </a:solidFill>
              </a:defRPr>
            </a:lvl4pPr>
            <a:lvl5pPr lvl="4" rtl="0" algn="r">
              <a:spcBef>
                <a:spcPts val="0"/>
              </a:spcBef>
              <a:spcAft>
                <a:spcPts val="0"/>
              </a:spcAft>
              <a:buClr>
                <a:schemeClr val="dk2"/>
              </a:buClr>
              <a:buSzPts val="3000"/>
              <a:buNone/>
              <a:defRPr sz="3000">
                <a:solidFill>
                  <a:schemeClr val="dk2"/>
                </a:solidFill>
              </a:defRPr>
            </a:lvl5pPr>
            <a:lvl6pPr lvl="5" rtl="0" algn="r">
              <a:spcBef>
                <a:spcPts val="0"/>
              </a:spcBef>
              <a:spcAft>
                <a:spcPts val="0"/>
              </a:spcAft>
              <a:buClr>
                <a:schemeClr val="dk2"/>
              </a:buClr>
              <a:buSzPts val="3000"/>
              <a:buNone/>
              <a:defRPr sz="3000">
                <a:solidFill>
                  <a:schemeClr val="dk2"/>
                </a:solidFill>
              </a:defRPr>
            </a:lvl6pPr>
            <a:lvl7pPr lvl="6" rtl="0" algn="r">
              <a:spcBef>
                <a:spcPts val="0"/>
              </a:spcBef>
              <a:spcAft>
                <a:spcPts val="0"/>
              </a:spcAft>
              <a:buClr>
                <a:schemeClr val="dk2"/>
              </a:buClr>
              <a:buSzPts val="3000"/>
              <a:buNone/>
              <a:defRPr sz="3000">
                <a:solidFill>
                  <a:schemeClr val="dk2"/>
                </a:solidFill>
              </a:defRPr>
            </a:lvl7pPr>
            <a:lvl8pPr lvl="7" rtl="0" algn="r">
              <a:spcBef>
                <a:spcPts val="0"/>
              </a:spcBef>
              <a:spcAft>
                <a:spcPts val="0"/>
              </a:spcAft>
              <a:buClr>
                <a:schemeClr val="dk2"/>
              </a:buClr>
              <a:buSzPts val="3000"/>
              <a:buNone/>
              <a:defRPr sz="3000">
                <a:solidFill>
                  <a:schemeClr val="dk2"/>
                </a:solidFill>
              </a:defRPr>
            </a:lvl8pPr>
            <a:lvl9pPr lvl="8" rtl="0" algn="r">
              <a:spcBef>
                <a:spcPts val="0"/>
              </a:spcBef>
              <a:spcAft>
                <a:spcPts val="0"/>
              </a:spcAft>
              <a:buClr>
                <a:schemeClr val="dk2"/>
              </a:buClr>
              <a:buSzPts val="3000"/>
              <a:buNone/>
              <a:defRPr sz="3000">
                <a:solidFill>
                  <a:schemeClr val="dk2"/>
                </a:solidFill>
              </a:defRPr>
            </a:lvl9pPr>
          </a:lstStyle>
          <a:p>
            <a:r>
              <a:t>xx%</a:t>
            </a:r>
          </a:p>
        </p:txBody>
      </p:sp>
      <p:sp>
        <p:nvSpPr>
          <p:cNvPr id="68" name="Google Shape;68;p14"/>
          <p:cNvSpPr txBox="1"/>
          <p:nvPr>
            <p:ph hasCustomPrompt="1" idx="15" type="title"/>
          </p:nvPr>
        </p:nvSpPr>
        <p:spPr>
          <a:xfrm>
            <a:off x="979611" y="3567325"/>
            <a:ext cx="6603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2600">
                <a:solidFill>
                  <a:schemeClr val="dk2"/>
                </a:solidFill>
                <a:latin typeface="Montserrat ExtraBold"/>
                <a:ea typeface="Montserrat ExtraBold"/>
                <a:cs typeface="Montserrat ExtraBold"/>
                <a:sym typeface="Montserrat ExtraBold"/>
              </a:defRPr>
            </a:lvl1pPr>
            <a:lvl2pPr lvl="1" rtl="0" algn="r">
              <a:spcBef>
                <a:spcPts val="0"/>
              </a:spcBef>
              <a:spcAft>
                <a:spcPts val="0"/>
              </a:spcAft>
              <a:buClr>
                <a:schemeClr val="dk2"/>
              </a:buClr>
              <a:buSzPts val="3000"/>
              <a:buNone/>
              <a:defRPr sz="3000">
                <a:solidFill>
                  <a:schemeClr val="dk2"/>
                </a:solidFill>
              </a:defRPr>
            </a:lvl2pPr>
            <a:lvl3pPr lvl="2" rtl="0" algn="r">
              <a:spcBef>
                <a:spcPts val="0"/>
              </a:spcBef>
              <a:spcAft>
                <a:spcPts val="0"/>
              </a:spcAft>
              <a:buClr>
                <a:schemeClr val="dk2"/>
              </a:buClr>
              <a:buSzPts val="3000"/>
              <a:buNone/>
              <a:defRPr sz="3000">
                <a:solidFill>
                  <a:schemeClr val="dk2"/>
                </a:solidFill>
              </a:defRPr>
            </a:lvl3pPr>
            <a:lvl4pPr lvl="3" rtl="0" algn="r">
              <a:spcBef>
                <a:spcPts val="0"/>
              </a:spcBef>
              <a:spcAft>
                <a:spcPts val="0"/>
              </a:spcAft>
              <a:buClr>
                <a:schemeClr val="dk2"/>
              </a:buClr>
              <a:buSzPts val="3000"/>
              <a:buNone/>
              <a:defRPr sz="3000">
                <a:solidFill>
                  <a:schemeClr val="dk2"/>
                </a:solidFill>
              </a:defRPr>
            </a:lvl4pPr>
            <a:lvl5pPr lvl="4" rtl="0" algn="r">
              <a:spcBef>
                <a:spcPts val="0"/>
              </a:spcBef>
              <a:spcAft>
                <a:spcPts val="0"/>
              </a:spcAft>
              <a:buClr>
                <a:schemeClr val="dk2"/>
              </a:buClr>
              <a:buSzPts val="3000"/>
              <a:buNone/>
              <a:defRPr sz="3000">
                <a:solidFill>
                  <a:schemeClr val="dk2"/>
                </a:solidFill>
              </a:defRPr>
            </a:lvl5pPr>
            <a:lvl6pPr lvl="5" rtl="0" algn="r">
              <a:spcBef>
                <a:spcPts val="0"/>
              </a:spcBef>
              <a:spcAft>
                <a:spcPts val="0"/>
              </a:spcAft>
              <a:buClr>
                <a:schemeClr val="dk2"/>
              </a:buClr>
              <a:buSzPts val="3000"/>
              <a:buNone/>
              <a:defRPr sz="3000">
                <a:solidFill>
                  <a:schemeClr val="dk2"/>
                </a:solidFill>
              </a:defRPr>
            </a:lvl6pPr>
            <a:lvl7pPr lvl="6" rtl="0" algn="r">
              <a:spcBef>
                <a:spcPts val="0"/>
              </a:spcBef>
              <a:spcAft>
                <a:spcPts val="0"/>
              </a:spcAft>
              <a:buClr>
                <a:schemeClr val="dk2"/>
              </a:buClr>
              <a:buSzPts val="3000"/>
              <a:buNone/>
              <a:defRPr sz="3000">
                <a:solidFill>
                  <a:schemeClr val="dk2"/>
                </a:solidFill>
              </a:defRPr>
            </a:lvl7pPr>
            <a:lvl8pPr lvl="7" rtl="0" algn="r">
              <a:spcBef>
                <a:spcPts val="0"/>
              </a:spcBef>
              <a:spcAft>
                <a:spcPts val="0"/>
              </a:spcAft>
              <a:buClr>
                <a:schemeClr val="dk2"/>
              </a:buClr>
              <a:buSzPts val="3000"/>
              <a:buNone/>
              <a:defRPr sz="3000">
                <a:solidFill>
                  <a:schemeClr val="dk2"/>
                </a:solidFill>
              </a:defRPr>
            </a:lvl8pPr>
            <a:lvl9pPr lvl="8" rtl="0" algn="r">
              <a:spcBef>
                <a:spcPts val="0"/>
              </a:spcBef>
              <a:spcAft>
                <a:spcPts val="0"/>
              </a:spcAft>
              <a:buClr>
                <a:schemeClr val="dk2"/>
              </a:buClr>
              <a:buSzPts val="3000"/>
              <a:buNone/>
              <a:defRPr sz="3000">
                <a:solidFill>
                  <a:schemeClr val="dk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HEADER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1672800" y="1816325"/>
            <a:ext cx="5798400" cy="130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15"/>
          <p:cNvSpPr txBox="1"/>
          <p:nvPr>
            <p:ph idx="1" type="body"/>
          </p:nvPr>
        </p:nvSpPr>
        <p:spPr>
          <a:xfrm>
            <a:off x="2892600" y="3464125"/>
            <a:ext cx="3358800" cy="4464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30200" lvl="1" marL="914400" rtl="0" algn="ctr">
              <a:spcBef>
                <a:spcPts val="1600"/>
              </a:spcBef>
              <a:spcAft>
                <a:spcPts val="0"/>
              </a:spcAft>
              <a:buClr>
                <a:schemeClr val="lt1"/>
              </a:buClr>
              <a:buSzPts val="1600"/>
              <a:buChar char="○"/>
              <a:defRPr sz="1600">
                <a:solidFill>
                  <a:schemeClr val="lt1"/>
                </a:solidFill>
              </a:defRPr>
            </a:lvl2pPr>
            <a:lvl3pPr indent="-330200" lvl="2" marL="1371600" rtl="0" algn="ctr">
              <a:spcBef>
                <a:spcPts val="1600"/>
              </a:spcBef>
              <a:spcAft>
                <a:spcPts val="0"/>
              </a:spcAft>
              <a:buClr>
                <a:schemeClr val="lt1"/>
              </a:buClr>
              <a:buSzPts val="1600"/>
              <a:buChar char="■"/>
              <a:defRPr sz="1600">
                <a:solidFill>
                  <a:schemeClr val="lt1"/>
                </a:solidFill>
              </a:defRPr>
            </a:lvl3pPr>
            <a:lvl4pPr indent="-330200" lvl="3" marL="1828800" rtl="0" algn="ctr">
              <a:spcBef>
                <a:spcPts val="1600"/>
              </a:spcBef>
              <a:spcAft>
                <a:spcPts val="0"/>
              </a:spcAft>
              <a:buClr>
                <a:schemeClr val="lt1"/>
              </a:buClr>
              <a:buSzPts val="1600"/>
              <a:buChar char="●"/>
              <a:defRPr sz="1600">
                <a:solidFill>
                  <a:schemeClr val="lt1"/>
                </a:solidFill>
              </a:defRPr>
            </a:lvl4pPr>
            <a:lvl5pPr indent="-330200" lvl="4" marL="2286000" rtl="0" algn="ctr">
              <a:spcBef>
                <a:spcPts val="1600"/>
              </a:spcBef>
              <a:spcAft>
                <a:spcPts val="0"/>
              </a:spcAft>
              <a:buClr>
                <a:schemeClr val="lt1"/>
              </a:buClr>
              <a:buSzPts val="1600"/>
              <a:buChar char="○"/>
              <a:defRPr sz="1600">
                <a:solidFill>
                  <a:schemeClr val="lt1"/>
                </a:solidFill>
              </a:defRPr>
            </a:lvl5pPr>
            <a:lvl6pPr indent="-330200" lvl="5" marL="2743200" rtl="0" algn="ctr">
              <a:spcBef>
                <a:spcPts val="1600"/>
              </a:spcBef>
              <a:spcAft>
                <a:spcPts val="0"/>
              </a:spcAft>
              <a:buClr>
                <a:schemeClr val="lt1"/>
              </a:buClr>
              <a:buSzPts val="1600"/>
              <a:buChar char="■"/>
              <a:defRPr sz="1600">
                <a:solidFill>
                  <a:schemeClr val="lt1"/>
                </a:solidFill>
              </a:defRPr>
            </a:lvl6pPr>
            <a:lvl7pPr indent="-330200" lvl="6" marL="3200400" rtl="0" algn="ctr">
              <a:spcBef>
                <a:spcPts val="1600"/>
              </a:spcBef>
              <a:spcAft>
                <a:spcPts val="0"/>
              </a:spcAft>
              <a:buClr>
                <a:schemeClr val="lt1"/>
              </a:buClr>
              <a:buSzPts val="1600"/>
              <a:buChar char="●"/>
              <a:defRPr sz="1600">
                <a:solidFill>
                  <a:schemeClr val="lt1"/>
                </a:solidFill>
              </a:defRPr>
            </a:lvl7pPr>
            <a:lvl8pPr indent="-330200" lvl="7" marL="3657600" rtl="0" algn="ctr">
              <a:spcBef>
                <a:spcPts val="1600"/>
              </a:spcBef>
              <a:spcAft>
                <a:spcPts val="0"/>
              </a:spcAft>
              <a:buClr>
                <a:schemeClr val="lt1"/>
              </a:buClr>
              <a:buSzPts val="1600"/>
              <a:buChar char="○"/>
              <a:defRPr sz="1600">
                <a:solidFill>
                  <a:schemeClr val="lt1"/>
                </a:solidFill>
              </a:defRPr>
            </a:lvl8pPr>
            <a:lvl9pPr indent="-330200" lvl="8" marL="4114800" rtl="0" algn="ctr">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SECTION_HEADER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739512" y="1104063"/>
            <a:ext cx="4693200" cy="2339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2"/>
              </a:buClr>
              <a:buSzPts val="2500"/>
              <a:buNone/>
              <a:defRPr sz="2500">
                <a:solidFill>
                  <a:schemeClr val="dk2"/>
                </a:solidFill>
              </a:defRPr>
            </a:lvl1pPr>
            <a:lvl2pPr lvl="1" rtl="0">
              <a:spcBef>
                <a:spcPts val="0"/>
              </a:spcBef>
              <a:spcAft>
                <a:spcPts val="0"/>
              </a:spcAft>
              <a:buClr>
                <a:schemeClr val="dk2"/>
              </a:buClr>
              <a:buSzPts val="3600"/>
              <a:buNone/>
              <a:defRPr sz="3600">
                <a:solidFill>
                  <a:schemeClr val="dk2"/>
                </a:solidFill>
              </a:defRPr>
            </a:lvl2pPr>
            <a:lvl3pPr lvl="2" rtl="0">
              <a:spcBef>
                <a:spcPts val="0"/>
              </a:spcBef>
              <a:spcAft>
                <a:spcPts val="0"/>
              </a:spcAft>
              <a:buClr>
                <a:schemeClr val="dk2"/>
              </a:buClr>
              <a:buSzPts val="3600"/>
              <a:buNone/>
              <a:defRPr sz="3600">
                <a:solidFill>
                  <a:schemeClr val="dk2"/>
                </a:solidFill>
              </a:defRPr>
            </a:lvl3pPr>
            <a:lvl4pPr lvl="3" rtl="0">
              <a:spcBef>
                <a:spcPts val="0"/>
              </a:spcBef>
              <a:spcAft>
                <a:spcPts val="0"/>
              </a:spcAft>
              <a:buClr>
                <a:schemeClr val="dk2"/>
              </a:buClr>
              <a:buSzPts val="3600"/>
              <a:buNone/>
              <a:defRPr sz="3600">
                <a:solidFill>
                  <a:schemeClr val="dk2"/>
                </a:solidFill>
              </a:defRPr>
            </a:lvl4pPr>
            <a:lvl5pPr lvl="4" rtl="0">
              <a:spcBef>
                <a:spcPts val="0"/>
              </a:spcBef>
              <a:spcAft>
                <a:spcPts val="0"/>
              </a:spcAft>
              <a:buClr>
                <a:schemeClr val="dk2"/>
              </a:buClr>
              <a:buSzPts val="3600"/>
              <a:buNone/>
              <a:defRPr sz="3600">
                <a:solidFill>
                  <a:schemeClr val="dk2"/>
                </a:solidFill>
              </a:defRPr>
            </a:lvl5pPr>
            <a:lvl6pPr lvl="5" rtl="0">
              <a:spcBef>
                <a:spcPts val="0"/>
              </a:spcBef>
              <a:spcAft>
                <a:spcPts val="0"/>
              </a:spcAft>
              <a:buClr>
                <a:schemeClr val="dk2"/>
              </a:buClr>
              <a:buSzPts val="3600"/>
              <a:buNone/>
              <a:defRPr sz="3600">
                <a:solidFill>
                  <a:schemeClr val="dk2"/>
                </a:solidFill>
              </a:defRPr>
            </a:lvl6pPr>
            <a:lvl7pPr lvl="6" rtl="0">
              <a:spcBef>
                <a:spcPts val="0"/>
              </a:spcBef>
              <a:spcAft>
                <a:spcPts val="0"/>
              </a:spcAft>
              <a:buClr>
                <a:schemeClr val="dk2"/>
              </a:buClr>
              <a:buSzPts val="3600"/>
              <a:buNone/>
              <a:defRPr sz="3600">
                <a:solidFill>
                  <a:schemeClr val="dk2"/>
                </a:solidFill>
              </a:defRPr>
            </a:lvl7pPr>
            <a:lvl8pPr lvl="7" rtl="0">
              <a:spcBef>
                <a:spcPts val="0"/>
              </a:spcBef>
              <a:spcAft>
                <a:spcPts val="0"/>
              </a:spcAft>
              <a:buClr>
                <a:schemeClr val="dk2"/>
              </a:buClr>
              <a:buSzPts val="3600"/>
              <a:buNone/>
              <a:defRPr sz="3600">
                <a:solidFill>
                  <a:schemeClr val="dk2"/>
                </a:solidFill>
              </a:defRPr>
            </a:lvl8pPr>
            <a:lvl9pPr lvl="8" rtl="0">
              <a:spcBef>
                <a:spcPts val="0"/>
              </a:spcBef>
              <a:spcAft>
                <a:spcPts val="0"/>
              </a:spcAft>
              <a:buClr>
                <a:schemeClr val="dk2"/>
              </a:buClr>
              <a:buSzPts val="3600"/>
              <a:buNone/>
              <a:defRPr sz="3600">
                <a:solidFill>
                  <a:schemeClr val="dk2"/>
                </a:solidFill>
              </a:defRPr>
            </a:lvl9pPr>
          </a:lstStyle>
          <a:p/>
        </p:txBody>
      </p:sp>
      <p:sp>
        <p:nvSpPr>
          <p:cNvPr id="74" name="Google Shape;74;p16"/>
          <p:cNvSpPr txBox="1"/>
          <p:nvPr>
            <p:ph idx="1" type="body"/>
          </p:nvPr>
        </p:nvSpPr>
        <p:spPr>
          <a:xfrm>
            <a:off x="739512" y="3593038"/>
            <a:ext cx="3358800" cy="44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14">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7"/>
          <p:cNvSpPr txBox="1"/>
          <p:nvPr>
            <p:ph idx="1" type="subTitle"/>
          </p:nvPr>
        </p:nvSpPr>
        <p:spPr>
          <a:xfrm>
            <a:off x="1758838" y="2088850"/>
            <a:ext cx="2298300" cy="71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6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p:txBody>
      </p:sp>
      <p:sp>
        <p:nvSpPr>
          <p:cNvPr id="77" name="Google Shape;77;p17"/>
          <p:cNvSpPr txBox="1"/>
          <p:nvPr>
            <p:ph idx="2" type="body"/>
          </p:nvPr>
        </p:nvSpPr>
        <p:spPr>
          <a:xfrm>
            <a:off x="1758838" y="2909948"/>
            <a:ext cx="2298300" cy="1017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298450" lvl="1" marL="914400" rtl="0">
              <a:spcBef>
                <a:spcPts val="1600"/>
              </a:spcBef>
              <a:spcAft>
                <a:spcPts val="0"/>
              </a:spcAft>
              <a:buClr>
                <a:schemeClr val="dk1"/>
              </a:buClr>
              <a:buSzPts val="1100"/>
              <a:buChar char="○"/>
              <a:defRPr sz="1100">
                <a:solidFill>
                  <a:schemeClr val="dk1"/>
                </a:solidFill>
              </a:defRPr>
            </a:lvl2pPr>
            <a:lvl3pPr indent="-298450" lvl="2" marL="1371600" rtl="0">
              <a:spcBef>
                <a:spcPts val="1600"/>
              </a:spcBef>
              <a:spcAft>
                <a:spcPts val="0"/>
              </a:spcAft>
              <a:buClr>
                <a:schemeClr val="dk1"/>
              </a:buClr>
              <a:buSzPts val="1100"/>
              <a:buChar char="■"/>
              <a:defRPr sz="1100">
                <a:solidFill>
                  <a:schemeClr val="dk1"/>
                </a:solidFill>
              </a:defRPr>
            </a:lvl3pPr>
            <a:lvl4pPr indent="-298450" lvl="3" marL="1828800" rtl="0">
              <a:spcBef>
                <a:spcPts val="1600"/>
              </a:spcBef>
              <a:spcAft>
                <a:spcPts val="0"/>
              </a:spcAft>
              <a:buClr>
                <a:schemeClr val="dk1"/>
              </a:buClr>
              <a:buSzPts val="1100"/>
              <a:buChar char="●"/>
              <a:defRPr sz="1100">
                <a:solidFill>
                  <a:schemeClr val="dk1"/>
                </a:solidFill>
              </a:defRPr>
            </a:lvl4pPr>
            <a:lvl5pPr indent="-298450" lvl="4" marL="2286000" rtl="0">
              <a:spcBef>
                <a:spcPts val="1600"/>
              </a:spcBef>
              <a:spcAft>
                <a:spcPts val="0"/>
              </a:spcAft>
              <a:buClr>
                <a:schemeClr val="dk1"/>
              </a:buClr>
              <a:buSzPts val="1100"/>
              <a:buChar char="○"/>
              <a:defRPr sz="1100">
                <a:solidFill>
                  <a:schemeClr val="dk1"/>
                </a:solidFill>
              </a:defRPr>
            </a:lvl5pPr>
            <a:lvl6pPr indent="-298450" lvl="5" marL="2743200" rtl="0">
              <a:spcBef>
                <a:spcPts val="1600"/>
              </a:spcBef>
              <a:spcAft>
                <a:spcPts val="0"/>
              </a:spcAft>
              <a:buClr>
                <a:schemeClr val="dk1"/>
              </a:buClr>
              <a:buSzPts val="1100"/>
              <a:buChar char="■"/>
              <a:defRPr sz="1100">
                <a:solidFill>
                  <a:schemeClr val="dk1"/>
                </a:solidFill>
              </a:defRPr>
            </a:lvl6pPr>
            <a:lvl7pPr indent="-298450" lvl="6" marL="3200400" rtl="0">
              <a:spcBef>
                <a:spcPts val="1600"/>
              </a:spcBef>
              <a:spcAft>
                <a:spcPts val="0"/>
              </a:spcAft>
              <a:buClr>
                <a:schemeClr val="dk1"/>
              </a:buClr>
              <a:buSzPts val="1100"/>
              <a:buChar char="●"/>
              <a:defRPr sz="1100">
                <a:solidFill>
                  <a:schemeClr val="dk1"/>
                </a:solidFill>
              </a:defRPr>
            </a:lvl7pPr>
            <a:lvl8pPr indent="-298450" lvl="7" marL="3657600" rtl="0">
              <a:spcBef>
                <a:spcPts val="1600"/>
              </a:spcBef>
              <a:spcAft>
                <a:spcPts val="0"/>
              </a:spcAft>
              <a:buClr>
                <a:schemeClr val="dk1"/>
              </a:buClr>
              <a:buSzPts val="1100"/>
              <a:buChar char="○"/>
              <a:defRPr sz="1100">
                <a:solidFill>
                  <a:schemeClr val="dk1"/>
                </a:solidFill>
              </a:defRPr>
            </a:lvl8pPr>
            <a:lvl9pPr indent="-298450" lvl="8" marL="4114800" rtl="0">
              <a:spcBef>
                <a:spcPts val="1600"/>
              </a:spcBef>
              <a:spcAft>
                <a:spcPts val="1600"/>
              </a:spcAft>
              <a:buClr>
                <a:schemeClr val="dk1"/>
              </a:buClr>
              <a:buSzPts val="1100"/>
              <a:buChar char="■"/>
              <a:defRPr sz="1100">
                <a:solidFill>
                  <a:schemeClr val="dk1"/>
                </a:solidFill>
              </a:defRPr>
            </a:lvl9pPr>
          </a:lstStyle>
          <a:p/>
        </p:txBody>
      </p:sp>
      <p:sp>
        <p:nvSpPr>
          <p:cNvPr id="78" name="Google Shape;78;p17"/>
          <p:cNvSpPr txBox="1"/>
          <p:nvPr>
            <p:ph type="title"/>
          </p:nvPr>
        </p:nvSpPr>
        <p:spPr>
          <a:xfrm>
            <a:off x="725100" y="702419"/>
            <a:ext cx="7272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3">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8"/>
          <p:cNvSpPr txBox="1"/>
          <p:nvPr>
            <p:ph hasCustomPrompt="1" type="title"/>
          </p:nvPr>
        </p:nvSpPr>
        <p:spPr>
          <a:xfrm>
            <a:off x="3593275" y="1521068"/>
            <a:ext cx="1957500" cy="66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4800"/>
              <a:buNone/>
              <a:defRPr sz="4800">
                <a:solidFill>
                  <a:schemeClr val="lt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
        <p:nvSpPr>
          <p:cNvPr id="81" name="Google Shape;81;p18"/>
          <p:cNvSpPr txBox="1"/>
          <p:nvPr>
            <p:ph idx="1" type="body"/>
          </p:nvPr>
        </p:nvSpPr>
        <p:spPr>
          <a:xfrm>
            <a:off x="3132000" y="3379246"/>
            <a:ext cx="2880000" cy="5727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00000"/>
              </a:lnSpc>
              <a:spcBef>
                <a:spcPts val="1600"/>
              </a:spcBef>
              <a:spcAft>
                <a:spcPts val="0"/>
              </a:spcAft>
              <a:buSzPts val="1400"/>
              <a:buChar char="○"/>
              <a:defRPr/>
            </a:lvl2pPr>
            <a:lvl3pPr indent="-317500" lvl="2" marL="1371600" rtl="0" algn="ctr">
              <a:lnSpc>
                <a:spcPct val="100000"/>
              </a:lnSpc>
              <a:spcBef>
                <a:spcPts val="1600"/>
              </a:spcBef>
              <a:spcAft>
                <a:spcPts val="0"/>
              </a:spcAft>
              <a:buSzPts val="1400"/>
              <a:buChar char="■"/>
              <a:defRPr/>
            </a:lvl3pPr>
            <a:lvl4pPr indent="-317500" lvl="3" marL="1828800" rtl="0" algn="ctr">
              <a:lnSpc>
                <a:spcPct val="100000"/>
              </a:lnSpc>
              <a:spcBef>
                <a:spcPts val="1600"/>
              </a:spcBef>
              <a:spcAft>
                <a:spcPts val="0"/>
              </a:spcAft>
              <a:buSzPts val="1400"/>
              <a:buChar char="●"/>
              <a:defRPr/>
            </a:lvl4pPr>
            <a:lvl5pPr indent="-317500" lvl="4" marL="2286000" rtl="0" algn="ctr">
              <a:lnSpc>
                <a:spcPct val="100000"/>
              </a:lnSpc>
              <a:spcBef>
                <a:spcPts val="1600"/>
              </a:spcBef>
              <a:spcAft>
                <a:spcPts val="0"/>
              </a:spcAft>
              <a:buSzPts val="1400"/>
              <a:buChar char="○"/>
              <a:defRPr/>
            </a:lvl5pPr>
            <a:lvl6pPr indent="-317500" lvl="5" marL="2743200" rtl="0" algn="ctr">
              <a:lnSpc>
                <a:spcPct val="100000"/>
              </a:lnSpc>
              <a:spcBef>
                <a:spcPts val="1600"/>
              </a:spcBef>
              <a:spcAft>
                <a:spcPts val="0"/>
              </a:spcAft>
              <a:buSzPts val="1400"/>
              <a:buChar char="■"/>
              <a:defRPr/>
            </a:lvl6pPr>
            <a:lvl7pPr indent="-317500" lvl="6" marL="3200400" rtl="0" algn="ctr">
              <a:lnSpc>
                <a:spcPct val="100000"/>
              </a:lnSpc>
              <a:spcBef>
                <a:spcPts val="1600"/>
              </a:spcBef>
              <a:spcAft>
                <a:spcPts val="0"/>
              </a:spcAft>
              <a:buSzPts val="1400"/>
              <a:buChar char="●"/>
              <a:defRPr/>
            </a:lvl7pPr>
            <a:lvl8pPr indent="-317500" lvl="7" marL="3657600" rtl="0" algn="ctr">
              <a:lnSpc>
                <a:spcPct val="100000"/>
              </a:lnSpc>
              <a:spcBef>
                <a:spcPts val="1600"/>
              </a:spcBef>
              <a:spcAft>
                <a:spcPts val="0"/>
              </a:spcAft>
              <a:buSzPts val="1400"/>
              <a:buChar char="○"/>
              <a:defRPr/>
            </a:lvl8pPr>
            <a:lvl9pPr indent="-317500" lvl="8" marL="4114800" rtl="0" algn="ctr">
              <a:lnSpc>
                <a:spcPct val="100000"/>
              </a:lnSpc>
              <a:spcBef>
                <a:spcPts val="1600"/>
              </a:spcBef>
              <a:spcAft>
                <a:spcPts val="1600"/>
              </a:spcAft>
              <a:buSzPts val="1400"/>
              <a:buChar char="■"/>
              <a:defRPr/>
            </a:lvl9pPr>
          </a:lstStyle>
          <a:p/>
        </p:txBody>
      </p:sp>
      <p:sp>
        <p:nvSpPr>
          <p:cNvPr id="82" name="Google Shape;82;p18"/>
          <p:cNvSpPr txBox="1"/>
          <p:nvPr>
            <p:ph idx="2" type="title"/>
          </p:nvPr>
        </p:nvSpPr>
        <p:spPr>
          <a:xfrm>
            <a:off x="2505150" y="2680398"/>
            <a:ext cx="41337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sz="3600">
                <a:solidFill>
                  <a:schemeClr val="dk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3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9"/>
          <p:cNvSpPr txBox="1"/>
          <p:nvPr>
            <p:ph hasCustomPrompt="1" type="title"/>
          </p:nvPr>
        </p:nvSpPr>
        <p:spPr>
          <a:xfrm>
            <a:off x="832700" y="1402518"/>
            <a:ext cx="1957500" cy="66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4800"/>
              <a:buNone/>
              <a:defRPr sz="4800">
                <a:solidFill>
                  <a:schemeClr val="lt1"/>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a:r>
              <a:t>xx%</a:t>
            </a:r>
          </a:p>
        </p:txBody>
      </p:sp>
      <p:sp>
        <p:nvSpPr>
          <p:cNvPr id="85" name="Google Shape;85;p19"/>
          <p:cNvSpPr txBox="1"/>
          <p:nvPr>
            <p:ph idx="1" type="body"/>
          </p:nvPr>
        </p:nvSpPr>
        <p:spPr>
          <a:xfrm>
            <a:off x="4695525" y="3636546"/>
            <a:ext cx="2880000" cy="572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317500" lvl="1" marL="914400" rtl="0">
              <a:lnSpc>
                <a:spcPct val="100000"/>
              </a:lnSpc>
              <a:spcBef>
                <a:spcPts val="1600"/>
              </a:spcBef>
              <a:spcAft>
                <a:spcPts val="0"/>
              </a:spcAft>
              <a:buClr>
                <a:schemeClr val="dk1"/>
              </a:buClr>
              <a:buSzPts val="1400"/>
              <a:buChar char="○"/>
              <a:defRPr>
                <a:solidFill>
                  <a:schemeClr val="dk1"/>
                </a:solidFill>
              </a:defRPr>
            </a:lvl2pPr>
            <a:lvl3pPr indent="-317500" lvl="2" marL="1371600" rtl="0">
              <a:lnSpc>
                <a:spcPct val="100000"/>
              </a:lnSpc>
              <a:spcBef>
                <a:spcPts val="1600"/>
              </a:spcBef>
              <a:spcAft>
                <a:spcPts val="0"/>
              </a:spcAft>
              <a:buClr>
                <a:schemeClr val="dk1"/>
              </a:buClr>
              <a:buSzPts val="1400"/>
              <a:buChar char="■"/>
              <a:defRPr>
                <a:solidFill>
                  <a:schemeClr val="dk1"/>
                </a:solidFill>
              </a:defRPr>
            </a:lvl3pPr>
            <a:lvl4pPr indent="-317500" lvl="3" marL="1828800" rtl="0">
              <a:lnSpc>
                <a:spcPct val="100000"/>
              </a:lnSpc>
              <a:spcBef>
                <a:spcPts val="1600"/>
              </a:spcBef>
              <a:spcAft>
                <a:spcPts val="0"/>
              </a:spcAft>
              <a:buClr>
                <a:schemeClr val="dk1"/>
              </a:buClr>
              <a:buSzPts val="1400"/>
              <a:buChar char="●"/>
              <a:defRPr>
                <a:solidFill>
                  <a:schemeClr val="dk1"/>
                </a:solidFill>
              </a:defRPr>
            </a:lvl4pPr>
            <a:lvl5pPr indent="-317500" lvl="4" marL="2286000" rtl="0">
              <a:lnSpc>
                <a:spcPct val="100000"/>
              </a:lnSpc>
              <a:spcBef>
                <a:spcPts val="1600"/>
              </a:spcBef>
              <a:spcAft>
                <a:spcPts val="0"/>
              </a:spcAft>
              <a:buClr>
                <a:schemeClr val="dk1"/>
              </a:buClr>
              <a:buSzPts val="1400"/>
              <a:buChar char="○"/>
              <a:defRPr>
                <a:solidFill>
                  <a:schemeClr val="dk1"/>
                </a:solidFill>
              </a:defRPr>
            </a:lvl5pPr>
            <a:lvl6pPr indent="-317500" lvl="5" marL="2743200" rtl="0">
              <a:lnSpc>
                <a:spcPct val="100000"/>
              </a:lnSpc>
              <a:spcBef>
                <a:spcPts val="1600"/>
              </a:spcBef>
              <a:spcAft>
                <a:spcPts val="0"/>
              </a:spcAft>
              <a:buClr>
                <a:schemeClr val="dk1"/>
              </a:buClr>
              <a:buSzPts val="1400"/>
              <a:buChar char="■"/>
              <a:defRPr>
                <a:solidFill>
                  <a:schemeClr val="dk1"/>
                </a:solidFill>
              </a:defRPr>
            </a:lvl6pPr>
            <a:lvl7pPr indent="-317500" lvl="6" marL="3200400" rtl="0">
              <a:lnSpc>
                <a:spcPct val="100000"/>
              </a:lnSpc>
              <a:spcBef>
                <a:spcPts val="1600"/>
              </a:spcBef>
              <a:spcAft>
                <a:spcPts val="0"/>
              </a:spcAft>
              <a:buClr>
                <a:schemeClr val="dk1"/>
              </a:buClr>
              <a:buSzPts val="1400"/>
              <a:buChar char="●"/>
              <a:defRPr>
                <a:solidFill>
                  <a:schemeClr val="dk1"/>
                </a:solidFill>
              </a:defRPr>
            </a:lvl7pPr>
            <a:lvl8pPr indent="-317500" lvl="7" marL="3657600" rtl="0">
              <a:lnSpc>
                <a:spcPct val="100000"/>
              </a:lnSpc>
              <a:spcBef>
                <a:spcPts val="1600"/>
              </a:spcBef>
              <a:spcAft>
                <a:spcPts val="0"/>
              </a:spcAft>
              <a:buClr>
                <a:schemeClr val="dk1"/>
              </a:buClr>
              <a:buSzPts val="1400"/>
              <a:buChar char="○"/>
              <a:defRPr>
                <a:solidFill>
                  <a:schemeClr val="dk1"/>
                </a:solidFill>
              </a:defRPr>
            </a:lvl8pPr>
            <a:lvl9pPr indent="-317500" lvl="8" marL="4114800" rtl="0">
              <a:lnSpc>
                <a:spcPct val="100000"/>
              </a:lnSpc>
              <a:spcBef>
                <a:spcPts val="1600"/>
              </a:spcBef>
              <a:spcAft>
                <a:spcPts val="1600"/>
              </a:spcAft>
              <a:buClr>
                <a:schemeClr val="dk1"/>
              </a:buClr>
              <a:buSzPts val="1400"/>
              <a:buChar char="■"/>
              <a:defRPr>
                <a:solidFill>
                  <a:schemeClr val="dk1"/>
                </a:solidFill>
              </a:defRPr>
            </a:lvl9pPr>
          </a:lstStyle>
          <a:p/>
        </p:txBody>
      </p:sp>
      <p:sp>
        <p:nvSpPr>
          <p:cNvPr id="86" name="Google Shape;86;p19"/>
          <p:cNvSpPr txBox="1"/>
          <p:nvPr>
            <p:ph idx="2" type="title"/>
          </p:nvPr>
        </p:nvSpPr>
        <p:spPr>
          <a:xfrm>
            <a:off x="4695525" y="2937698"/>
            <a:ext cx="41337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800"/>
              <a:buNone/>
              <a:defRPr sz="3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title"/>
          </p:nvPr>
        </p:nvSpPr>
        <p:spPr>
          <a:xfrm>
            <a:off x="982000" y="2064300"/>
            <a:ext cx="2772600" cy="10149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SzPts val="3300"/>
              <a:buNone/>
              <a:defRPr/>
            </a:lvl1pPr>
            <a:lvl2pPr lvl="1" rtl="0">
              <a:spcBef>
                <a:spcPts val="0"/>
              </a:spcBef>
              <a:spcAft>
                <a:spcPts val="0"/>
              </a:spcAft>
              <a:buClr>
                <a:schemeClr val="lt1"/>
              </a:buClr>
              <a:buSzPts val="3300"/>
              <a:buNone/>
              <a:defRPr sz="3300">
                <a:solidFill>
                  <a:schemeClr val="lt1"/>
                </a:solidFill>
              </a:defRPr>
            </a:lvl2pPr>
            <a:lvl3pPr lvl="2" rtl="0">
              <a:spcBef>
                <a:spcPts val="0"/>
              </a:spcBef>
              <a:spcAft>
                <a:spcPts val="0"/>
              </a:spcAft>
              <a:buClr>
                <a:schemeClr val="lt1"/>
              </a:buClr>
              <a:buSzPts val="3300"/>
              <a:buNone/>
              <a:defRPr sz="3300">
                <a:solidFill>
                  <a:schemeClr val="lt1"/>
                </a:solidFill>
              </a:defRPr>
            </a:lvl3pPr>
            <a:lvl4pPr lvl="3" rtl="0">
              <a:spcBef>
                <a:spcPts val="0"/>
              </a:spcBef>
              <a:spcAft>
                <a:spcPts val="0"/>
              </a:spcAft>
              <a:buClr>
                <a:schemeClr val="lt1"/>
              </a:buClr>
              <a:buSzPts val="3300"/>
              <a:buNone/>
              <a:defRPr sz="3300">
                <a:solidFill>
                  <a:schemeClr val="lt1"/>
                </a:solidFill>
              </a:defRPr>
            </a:lvl4pPr>
            <a:lvl5pPr lvl="4" rtl="0">
              <a:spcBef>
                <a:spcPts val="0"/>
              </a:spcBef>
              <a:spcAft>
                <a:spcPts val="0"/>
              </a:spcAft>
              <a:buClr>
                <a:schemeClr val="lt1"/>
              </a:buClr>
              <a:buSzPts val="3300"/>
              <a:buNone/>
              <a:defRPr sz="3300">
                <a:solidFill>
                  <a:schemeClr val="lt1"/>
                </a:solidFill>
              </a:defRPr>
            </a:lvl5pPr>
            <a:lvl6pPr lvl="5" rtl="0">
              <a:spcBef>
                <a:spcPts val="0"/>
              </a:spcBef>
              <a:spcAft>
                <a:spcPts val="0"/>
              </a:spcAft>
              <a:buClr>
                <a:schemeClr val="lt1"/>
              </a:buClr>
              <a:buSzPts val="3300"/>
              <a:buNone/>
              <a:defRPr sz="3300">
                <a:solidFill>
                  <a:schemeClr val="lt1"/>
                </a:solidFill>
              </a:defRPr>
            </a:lvl6pPr>
            <a:lvl7pPr lvl="6" rtl="0">
              <a:spcBef>
                <a:spcPts val="0"/>
              </a:spcBef>
              <a:spcAft>
                <a:spcPts val="0"/>
              </a:spcAft>
              <a:buClr>
                <a:schemeClr val="lt1"/>
              </a:buClr>
              <a:buSzPts val="3300"/>
              <a:buNone/>
              <a:defRPr sz="3300">
                <a:solidFill>
                  <a:schemeClr val="lt1"/>
                </a:solidFill>
              </a:defRPr>
            </a:lvl7pPr>
            <a:lvl8pPr lvl="7" rtl="0">
              <a:spcBef>
                <a:spcPts val="0"/>
              </a:spcBef>
              <a:spcAft>
                <a:spcPts val="0"/>
              </a:spcAft>
              <a:buClr>
                <a:schemeClr val="lt1"/>
              </a:buClr>
              <a:buSzPts val="3300"/>
              <a:buNone/>
              <a:defRPr sz="3300">
                <a:solidFill>
                  <a:schemeClr val="lt1"/>
                </a:solidFill>
              </a:defRPr>
            </a:lvl8pPr>
            <a:lvl9pPr lvl="8" rtl="0">
              <a:spcBef>
                <a:spcPts val="0"/>
              </a:spcBef>
              <a:spcAft>
                <a:spcPts val="0"/>
              </a:spcAft>
              <a:buClr>
                <a:schemeClr val="lt1"/>
              </a:buClr>
              <a:buSzPts val="3300"/>
              <a:buNone/>
              <a:defRPr sz="3300">
                <a:solidFill>
                  <a:schemeClr val="lt1"/>
                </a:solidFill>
              </a:defRPr>
            </a:lvl9pPr>
          </a:lstStyle>
          <a:p/>
        </p:txBody>
      </p:sp>
      <p:sp>
        <p:nvSpPr>
          <p:cNvPr id="89" name="Google Shape;89;p20"/>
          <p:cNvSpPr txBox="1"/>
          <p:nvPr>
            <p:ph idx="1" type="body"/>
          </p:nvPr>
        </p:nvSpPr>
        <p:spPr>
          <a:xfrm>
            <a:off x="4241525" y="863550"/>
            <a:ext cx="3549600" cy="3416400"/>
          </a:xfrm>
          <a:prstGeom prst="rect">
            <a:avLst/>
          </a:prstGeom>
        </p:spPr>
        <p:txBody>
          <a:bodyPr anchorCtr="0" anchor="ctr" bIns="91425" lIns="91425" spcFirstLastPara="1" rIns="91425" wrap="square" tIns="91425">
            <a:noAutofit/>
          </a:bodyPr>
          <a:lstStyle>
            <a:lvl1pPr indent="-323850" lvl="0" marL="457200" rtl="0">
              <a:lnSpc>
                <a:spcPct val="100000"/>
              </a:lnSpc>
              <a:spcBef>
                <a:spcPts val="0"/>
              </a:spcBef>
              <a:spcAft>
                <a:spcPts val="0"/>
              </a:spcAft>
              <a:buClr>
                <a:srgbClr val="000000"/>
              </a:buClr>
              <a:buSzPts val="1500"/>
              <a:buChar char="●"/>
              <a:defRPr sz="1400">
                <a:solidFill>
                  <a:srgbClr val="000000"/>
                </a:solidFill>
              </a:defRPr>
            </a:lvl1pPr>
            <a:lvl2pPr indent="-298450" lvl="1" marL="914400" rtl="0">
              <a:spcBef>
                <a:spcPts val="0"/>
              </a:spcBef>
              <a:spcAft>
                <a:spcPts val="0"/>
              </a:spcAft>
              <a:buClr>
                <a:srgbClr val="000000"/>
              </a:buClr>
              <a:buSzPts val="1100"/>
              <a:buChar char="○"/>
              <a:defRPr sz="1100">
                <a:solidFill>
                  <a:srgbClr val="000000"/>
                </a:solidFill>
              </a:defRPr>
            </a:lvl2pPr>
            <a:lvl3pPr indent="-298450" lvl="2" marL="1371600" rtl="0">
              <a:spcBef>
                <a:spcPts val="1600"/>
              </a:spcBef>
              <a:spcAft>
                <a:spcPts val="0"/>
              </a:spcAft>
              <a:buClr>
                <a:srgbClr val="000000"/>
              </a:buClr>
              <a:buSzPts val="1100"/>
              <a:buChar char="■"/>
              <a:defRPr sz="1100">
                <a:solidFill>
                  <a:srgbClr val="000000"/>
                </a:solidFill>
              </a:defRPr>
            </a:lvl3pPr>
            <a:lvl4pPr indent="-298450" lvl="3" marL="1828800" rtl="0">
              <a:spcBef>
                <a:spcPts val="1600"/>
              </a:spcBef>
              <a:spcAft>
                <a:spcPts val="0"/>
              </a:spcAft>
              <a:buClr>
                <a:srgbClr val="000000"/>
              </a:buClr>
              <a:buSzPts val="1100"/>
              <a:buChar char="●"/>
              <a:defRPr sz="1100">
                <a:solidFill>
                  <a:srgbClr val="000000"/>
                </a:solidFill>
              </a:defRPr>
            </a:lvl4pPr>
            <a:lvl5pPr indent="-298450" lvl="4" marL="2286000" rtl="0">
              <a:spcBef>
                <a:spcPts val="1600"/>
              </a:spcBef>
              <a:spcAft>
                <a:spcPts val="0"/>
              </a:spcAft>
              <a:buClr>
                <a:srgbClr val="000000"/>
              </a:buClr>
              <a:buSzPts val="1100"/>
              <a:buChar char="○"/>
              <a:defRPr sz="1100">
                <a:solidFill>
                  <a:srgbClr val="000000"/>
                </a:solidFill>
              </a:defRPr>
            </a:lvl5pPr>
            <a:lvl6pPr indent="-298450" lvl="5" marL="2743200" rtl="0">
              <a:spcBef>
                <a:spcPts val="1600"/>
              </a:spcBef>
              <a:spcAft>
                <a:spcPts val="0"/>
              </a:spcAft>
              <a:buClr>
                <a:srgbClr val="000000"/>
              </a:buClr>
              <a:buSzPts val="1100"/>
              <a:buChar char="■"/>
              <a:defRPr sz="1100">
                <a:solidFill>
                  <a:srgbClr val="000000"/>
                </a:solidFill>
              </a:defRPr>
            </a:lvl6pPr>
            <a:lvl7pPr indent="-298450" lvl="6" marL="3200400" rtl="0">
              <a:spcBef>
                <a:spcPts val="1600"/>
              </a:spcBef>
              <a:spcAft>
                <a:spcPts val="0"/>
              </a:spcAft>
              <a:buClr>
                <a:srgbClr val="000000"/>
              </a:buClr>
              <a:buSzPts val="1100"/>
              <a:buChar char="●"/>
              <a:defRPr sz="1100">
                <a:solidFill>
                  <a:srgbClr val="000000"/>
                </a:solidFill>
              </a:defRPr>
            </a:lvl7pPr>
            <a:lvl8pPr indent="-298450" lvl="7" marL="3657600" rtl="0">
              <a:spcBef>
                <a:spcPts val="1600"/>
              </a:spcBef>
              <a:spcAft>
                <a:spcPts val="0"/>
              </a:spcAft>
              <a:buClr>
                <a:srgbClr val="000000"/>
              </a:buClr>
              <a:buSzPts val="1100"/>
              <a:buChar char="○"/>
              <a:defRPr sz="1100">
                <a:solidFill>
                  <a:srgbClr val="000000"/>
                </a:solidFill>
              </a:defRPr>
            </a:lvl8pPr>
            <a:lvl9pPr indent="-298450" lvl="8" marL="4114800" rtl="0">
              <a:spcBef>
                <a:spcPts val="1600"/>
              </a:spcBef>
              <a:spcAft>
                <a:spcPts val="1600"/>
              </a:spcAft>
              <a:buClr>
                <a:srgbClr val="000000"/>
              </a:buClr>
              <a:buSzPts val="1100"/>
              <a:buChar char="■"/>
              <a:defRPr sz="1100">
                <a:solidFill>
                  <a:srgbClr val="000000"/>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hasCustomPrompt="1" type="title"/>
          </p:nvPr>
        </p:nvSpPr>
        <p:spPr>
          <a:xfrm>
            <a:off x="636075" y="2693673"/>
            <a:ext cx="1171200" cy="572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chemeClr val="lt1"/>
              </a:buClr>
              <a:buSzPts val="3200"/>
              <a:buNone/>
              <a:defRPr sz="3200">
                <a:solidFill>
                  <a:schemeClr val="lt1"/>
                </a:solidFill>
              </a:defRPr>
            </a:lvl1pPr>
            <a:lvl2pPr lvl="1" rtl="0" algn="r">
              <a:spcBef>
                <a:spcPts val="0"/>
              </a:spcBef>
              <a:spcAft>
                <a:spcPts val="0"/>
              </a:spcAft>
              <a:buClr>
                <a:schemeClr val="dk1"/>
              </a:buClr>
              <a:buSzPts val="4400"/>
              <a:buNone/>
              <a:defRPr sz="4400">
                <a:solidFill>
                  <a:schemeClr val="dk1"/>
                </a:solidFill>
              </a:defRPr>
            </a:lvl2pPr>
            <a:lvl3pPr lvl="2" rtl="0" algn="r">
              <a:spcBef>
                <a:spcPts val="0"/>
              </a:spcBef>
              <a:spcAft>
                <a:spcPts val="0"/>
              </a:spcAft>
              <a:buClr>
                <a:schemeClr val="dk1"/>
              </a:buClr>
              <a:buSzPts val="4400"/>
              <a:buNone/>
              <a:defRPr sz="4400">
                <a:solidFill>
                  <a:schemeClr val="dk1"/>
                </a:solidFill>
              </a:defRPr>
            </a:lvl3pPr>
            <a:lvl4pPr lvl="3" rtl="0" algn="r">
              <a:spcBef>
                <a:spcPts val="0"/>
              </a:spcBef>
              <a:spcAft>
                <a:spcPts val="0"/>
              </a:spcAft>
              <a:buClr>
                <a:schemeClr val="dk1"/>
              </a:buClr>
              <a:buSzPts val="4400"/>
              <a:buNone/>
              <a:defRPr sz="4400">
                <a:solidFill>
                  <a:schemeClr val="dk1"/>
                </a:solidFill>
              </a:defRPr>
            </a:lvl4pPr>
            <a:lvl5pPr lvl="4" rtl="0" algn="r">
              <a:spcBef>
                <a:spcPts val="0"/>
              </a:spcBef>
              <a:spcAft>
                <a:spcPts val="0"/>
              </a:spcAft>
              <a:buClr>
                <a:schemeClr val="dk1"/>
              </a:buClr>
              <a:buSzPts val="4400"/>
              <a:buNone/>
              <a:defRPr sz="4400">
                <a:solidFill>
                  <a:schemeClr val="dk1"/>
                </a:solidFill>
              </a:defRPr>
            </a:lvl5pPr>
            <a:lvl6pPr lvl="5" rtl="0" algn="r">
              <a:spcBef>
                <a:spcPts val="0"/>
              </a:spcBef>
              <a:spcAft>
                <a:spcPts val="0"/>
              </a:spcAft>
              <a:buClr>
                <a:schemeClr val="dk1"/>
              </a:buClr>
              <a:buSzPts val="4400"/>
              <a:buNone/>
              <a:defRPr sz="4400">
                <a:solidFill>
                  <a:schemeClr val="dk1"/>
                </a:solidFill>
              </a:defRPr>
            </a:lvl6pPr>
            <a:lvl7pPr lvl="6" rtl="0" algn="r">
              <a:spcBef>
                <a:spcPts val="0"/>
              </a:spcBef>
              <a:spcAft>
                <a:spcPts val="0"/>
              </a:spcAft>
              <a:buClr>
                <a:schemeClr val="dk1"/>
              </a:buClr>
              <a:buSzPts val="4400"/>
              <a:buNone/>
              <a:defRPr sz="4400">
                <a:solidFill>
                  <a:schemeClr val="dk1"/>
                </a:solidFill>
              </a:defRPr>
            </a:lvl7pPr>
            <a:lvl8pPr lvl="7" rtl="0" algn="r">
              <a:spcBef>
                <a:spcPts val="0"/>
              </a:spcBef>
              <a:spcAft>
                <a:spcPts val="0"/>
              </a:spcAft>
              <a:buClr>
                <a:schemeClr val="dk1"/>
              </a:buClr>
              <a:buSzPts val="4400"/>
              <a:buNone/>
              <a:defRPr sz="4400">
                <a:solidFill>
                  <a:schemeClr val="dk1"/>
                </a:solidFill>
              </a:defRPr>
            </a:lvl8pPr>
            <a:lvl9pPr lvl="8" rtl="0" algn="r">
              <a:spcBef>
                <a:spcPts val="0"/>
              </a:spcBef>
              <a:spcAft>
                <a:spcPts val="0"/>
              </a:spcAft>
              <a:buClr>
                <a:schemeClr val="dk1"/>
              </a:buClr>
              <a:buSzPts val="4400"/>
              <a:buNone/>
              <a:defRPr sz="4400">
                <a:solidFill>
                  <a:schemeClr val="dk1"/>
                </a:solidFill>
              </a:defRPr>
            </a:lvl9pPr>
          </a:lstStyle>
          <a:p>
            <a:r>
              <a:t>xx%</a:t>
            </a:r>
          </a:p>
        </p:txBody>
      </p:sp>
      <p:sp>
        <p:nvSpPr>
          <p:cNvPr id="13" name="Google Shape;13;p3"/>
          <p:cNvSpPr txBox="1"/>
          <p:nvPr>
            <p:ph idx="1" type="body"/>
          </p:nvPr>
        </p:nvSpPr>
        <p:spPr>
          <a:xfrm>
            <a:off x="1807325" y="3330900"/>
            <a:ext cx="3960900" cy="5727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000000"/>
              </a:buClr>
              <a:buSzPts val="1800"/>
              <a:buChar char="●"/>
              <a:defRPr>
                <a:solidFill>
                  <a:srgbClr val="000000"/>
                </a:solidFill>
              </a:defRPr>
            </a:lvl1pPr>
            <a:lvl2pPr indent="-342900" lvl="1" marL="914400" rtl="0">
              <a:lnSpc>
                <a:spcPct val="100000"/>
              </a:lnSpc>
              <a:spcBef>
                <a:spcPts val="1600"/>
              </a:spcBef>
              <a:spcAft>
                <a:spcPts val="0"/>
              </a:spcAft>
              <a:buClr>
                <a:srgbClr val="000000"/>
              </a:buClr>
              <a:buSzPts val="1800"/>
              <a:buChar char="○"/>
              <a:defRPr sz="1800">
                <a:solidFill>
                  <a:srgbClr val="000000"/>
                </a:solidFill>
              </a:defRPr>
            </a:lvl2pPr>
            <a:lvl3pPr indent="-342900" lvl="2" marL="1371600" rtl="0">
              <a:lnSpc>
                <a:spcPct val="100000"/>
              </a:lnSpc>
              <a:spcBef>
                <a:spcPts val="1600"/>
              </a:spcBef>
              <a:spcAft>
                <a:spcPts val="0"/>
              </a:spcAft>
              <a:buClr>
                <a:srgbClr val="000000"/>
              </a:buClr>
              <a:buSzPts val="1800"/>
              <a:buChar char="■"/>
              <a:defRPr sz="1800">
                <a:solidFill>
                  <a:srgbClr val="000000"/>
                </a:solidFill>
              </a:defRPr>
            </a:lvl3pPr>
            <a:lvl4pPr indent="-342900" lvl="3" marL="1828800" rtl="0">
              <a:lnSpc>
                <a:spcPct val="100000"/>
              </a:lnSpc>
              <a:spcBef>
                <a:spcPts val="1600"/>
              </a:spcBef>
              <a:spcAft>
                <a:spcPts val="0"/>
              </a:spcAft>
              <a:buClr>
                <a:srgbClr val="000000"/>
              </a:buClr>
              <a:buSzPts val="1800"/>
              <a:buChar char="●"/>
              <a:defRPr sz="1800">
                <a:solidFill>
                  <a:srgbClr val="000000"/>
                </a:solidFill>
              </a:defRPr>
            </a:lvl4pPr>
            <a:lvl5pPr indent="-342900" lvl="4" marL="2286000" rtl="0">
              <a:lnSpc>
                <a:spcPct val="100000"/>
              </a:lnSpc>
              <a:spcBef>
                <a:spcPts val="1600"/>
              </a:spcBef>
              <a:spcAft>
                <a:spcPts val="0"/>
              </a:spcAft>
              <a:buClr>
                <a:srgbClr val="000000"/>
              </a:buClr>
              <a:buSzPts val="1800"/>
              <a:buChar char="○"/>
              <a:defRPr sz="1800">
                <a:solidFill>
                  <a:srgbClr val="000000"/>
                </a:solidFill>
              </a:defRPr>
            </a:lvl5pPr>
            <a:lvl6pPr indent="-342900" lvl="5" marL="2743200" rtl="0">
              <a:lnSpc>
                <a:spcPct val="100000"/>
              </a:lnSpc>
              <a:spcBef>
                <a:spcPts val="1600"/>
              </a:spcBef>
              <a:spcAft>
                <a:spcPts val="0"/>
              </a:spcAft>
              <a:buClr>
                <a:srgbClr val="000000"/>
              </a:buClr>
              <a:buSzPts val="1800"/>
              <a:buChar char="■"/>
              <a:defRPr sz="1800">
                <a:solidFill>
                  <a:srgbClr val="000000"/>
                </a:solidFill>
              </a:defRPr>
            </a:lvl6pPr>
            <a:lvl7pPr indent="-342900" lvl="6" marL="3200400" rtl="0">
              <a:lnSpc>
                <a:spcPct val="100000"/>
              </a:lnSpc>
              <a:spcBef>
                <a:spcPts val="1600"/>
              </a:spcBef>
              <a:spcAft>
                <a:spcPts val="0"/>
              </a:spcAft>
              <a:buClr>
                <a:srgbClr val="000000"/>
              </a:buClr>
              <a:buSzPts val="1800"/>
              <a:buChar char="●"/>
              <a:defRPr sz="1800">
                <a:solidFill>
                  <a:srgbClr val="000000"/>
                </a:solidFill>
              </a:defRPr>
            </a:lvl7pPr>
            <a:lvl8pPr indent="-342900" lvl="7" marL="3657600" rtl="0">
              <a:lnSpc>
                <a:spcPct val="100000"/>
              </a:lnSpc>
              <a:spcBef>
                <a:spcPts val="1600"/>
              </a:spcBef>
              <a:spcAft>
                <a:spcPts val="0"/>
              </a:spcAft>
              <a:buClr>
                <a:srgbClr val="000000"/>
              </a:buClr>
              <a:buSzPts val="1800"/>
              <a:buChar char="○"/>
              <a:defRPr sz="1800">
                <a:solidFill>
                  <a:srgbClr val="000000"/>
                </a:solidFill>
              </a:defRPr>
            </a:lvl8pPr>
            <a:lvl9pPr indent="-342900" lvl="8" marL="4114800" rtl="0">
              <a:lnSpc>
                <a:spcPct val="100000"/>
              </a:lnSpc>
              <a:spcBef>
                <a:spcPts val="1600"/>
              </a:spcBef>
              <a:spcAft>
                <a:spcPts val="1600"/>
              </a:spcAft>
              <a:buClr>
                <a:srgbClr val="000000"/>
              </a:buClr>
              <a:buSzPts val="1800"/>
              <a:buChar char="■"/>
              <a:defRPr sz="1800">
                <a:solidFill>
                  <a:srgbClr val="000000"/>
                </a:solidFill>
              </a:defRPr>
            </a:lvl9pPr>
          </a:lstStyle>
          <a:p/>
        </p:txBody>
      </p:sp>
      <p:sp>
        <p:nvSpPr>
          <p:cNvPr id="14" name="Google Shape;14;p3"/>
          <p:cNvSpPr txBox="1"/>
          <p:nvPr>
            <p:ph idx="2" type="title"/>
          </p:nvPr>
        </p:nvSpPr>
        <p:spPr>
          <a:xfrm>
            <a:off x="1807325" y="2657175"/>
            <a:ext cx="41337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1"/>
          <p:cNvSpPr txBox="1"/>
          <p:nvPr>
            <p:ph idx="1" type="body"/>
          </p:nvPr>
        </p:nvSpPr>
        <p:spPr>
          <a:xfrm>
            <a:off x="3936725" y="1992025"/>
            <a:ext cx="4399200" cy="2109600"/>
          </a:xfrm>
          <a:prstGeom prst="rect">
            <a:avLst/>
          </a:prstGeom>
        </p:spPr>
        <p:txBody>
          <a:bodyPr anchorCtr="0" anchor="ctr" bIns="91425" lIns="91425" spcFirstLastPara="1" rIns="91425" wrap="square" tIns="91425">
            <a:noAutofit/>
          </a:bodyPr>
          <a:lstStyle>
            <a:lvl1pPr indent="-323850" lvl="0" marL="457200" rtl="0">
              <a:lnSpc>
                <a:spcPct val="100000"/>
              </a:lnSpc>
              <a:spcBef>
                <a:spcPts val="0"/>
              </a:spcBef>
              <a:spcAft>
                <a:spcPts val="0"/>
              </a:spcAft>
              <a:buSzPts val="1500"/>
              <a:buChar char="●"/>
              <a:defRPr sz="1400"/>
            </a:lvl1pPr>
            <a:lvl2pPr indent="-298450" lvl="1" marL="914400" rtl="0">
              <a:spcBef>
                <a:spcPts val="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92" name="Google Shape;92;p21"/>
          <p:cNvSpPr txBox="1"/>
          <p:nvPr>
            <p:ph type="title"/>
          </p:nvPr>
        </p:nvSpPr>
        <p:spPr>
          <a:xfrm>
            <a:off x="3936725" y="702425"/>
            <a:ext cx="3619200" cy="10209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_1_1">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idx="1" type="body"/>
          </p:nvPr>
        </p:nvSpPr>
        <p:spPr>
          <a:xfrm>
            <a:off x="4833075" y="3194863"/>
            <a:ext cx="3206100" cy="792000"/>
          </a:xfrm>
          <a:prstGeom prst="rect">
            <a:avLst/>
          </a:prstGeom>
        </p:spPr>
        <p:txBody>
          <a:bodyPr anchorCtr="0" anchor="ctr" bIns="91425" lIns="91425" spcFirstLastPara="1" rIns="91425" wrap="square" tIns="91425">
            <a:noAutofit/>
          </a:bodyPr>
          <a:lstStyle>
            <a:lvl1pPr indent="-323850" lvl="0" marL="457200" rtl="0" algn="r">
              <a:lnSpc>
                <a:spcPct val="100000"/>
              </a:lnSpc>
              <a:spcBef>
                <a:spcPts val="0"/>
              </a:spcBef>
              <a:spcAft>
                <a:spcPts val="0"/>
              </a:spcAft>
              <a:buSzPts val="1500"/>
              <a:buChar char="●"/>
              <a:defRPr sz="1400"/>
            </a:lvl1pPr>
            <a:lvl2pPr indent="-298450" lvl="1" marL="914400" rtl="0">
              <a:spcBef>
                <a:spcPts val="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
        <p:nvSpPr>
          <p:cNvPr id="95" name="Google Shape;95;p22"/>
          <p:cNvSpPr txBox="1"/>
          <p:nvPr>
            <p:ph type="title"/>
          </p:nvPr>
        </p:nvSpPr>
        <p:spPr>
          <a:xfrm>
            <a:off x="5324700" y="1156650"/>
            <a:ext cx="2714700" cy="1852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lgn="r">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lgn="r">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lgn="r">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lgn="r">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lgn="r">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lgn="r">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lgn="r">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lgn="r">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6">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3"/>
          <p:cNvSpPr txBox="1"/>
          <p:nvPr>
            <p:ph hasCustomPrompt="1" type="title"/>
          </p:nvPr>
        </p:nvSpPr>
        <p:spPr>
          <a:xfrm>
            <a:off x="838200" y="2742825"/>
            <a:ext cx="7467600" cy="981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6700"/>
              <a:buFont typeface="Montserrat ExtraBold"/>
              <a:buNone/>
              <a:defRPr sz="67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98" name="Google Shape;98;p23"/>
          <p:cNvSpPr txBox="1"/>
          <p:nvPr>
            <p:ph idx="1" type="body"/>
          </p:nvPr>
        </p:nvSpPr>
        <p:spPr>
          <a:xfrm>
            <a:off x="1447800" y="2761000"/>
            <a:ext cx="6324600" cy="4698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a:lvl1pPr>
            <a:lvl2pPr indent="-292100" lvl="1" marL="914400" rtl="0" algn="ctr">
              <a:spcBef>
                <a:spcPts val="0"/>
              </a:spcBef>
              <a:spcAft>
                <a:spcPts val="0"/>
              </a:spcAft>
              <a:buSzPts val="1000"/>
              <a:buChar char="○"/>
              <a:defRPr sz="1000"/>
            </a:lvl2pPr>
            <a:lvl3pPr indent="-292100" lvl="2" marL="1371600" rtl="0" algn="ctr">
              <a:spcBef>
                <a:spcPts val="1600"/>
              </a:spcBef>
              <a:spcAft>
                <a:spcPts val="0"/>
              </a:spcAft>
              <a:buSzPts val="1000"/>
              <a:buChar char="■"/>
              <a:defRPr sz="1000"/>
            </a:lvl3pPr>
            <a:lvl4pPr indent="-292100" lvl="3" marL="1828800" rtl="0" algn="ctr">
              <a:spcBef>
                <a:spcPts val="1600"/>
              </a:spcBef>
              <a:spcAft>
                <a:spcPts val="0"/>
              </a:spcAft>
              <a:buSzPts val="1000"/>
              <a:buChar char="●"/>
              <a:defRPr sz="1000"/>
            </a:lvl4pPr>
            <a:lvl5pPr indent="-292100" lvl="4" marL="2286000" rtl="0" algn="ctr">
              <a:spcBef>
                <a:spcPts val="1600"/>
              </a:spcBef>
              <a:spcAft>
                <a:spcPts val="0"/>
              </a:spcAft>
              <a:buSzPts val="1000"/>
              <a:buChar char="○"/>
              <a:defRPr sz="1000"/>
            </a:lvl5pPr>
            <a:lvl6pPr indent="-292100" lvl="5" marL="2743200" rtl="0" algn="ctr">
              <a:spcBef>
                <a:spcPts val="1600"/>
              </a:spcBef>
              <a:spcAft>
                <a:spcPts val="0"/>
              </a:spcAft>
              <a:buSzPts val="1000"/>
              <a:buChar char="■"/>
              <a:defRPr sz="1000"/>
            </a:lvl6pPr>
            <a:lvl7pPr indent="-292100" lvl="6" marL="3200400" rtl="0" algn="ctr">
              <a:spcBef>
                <a:spcPts val="1600"/>
              </a:spcBef>
              <a:spcAft>
                <a:spcPts val="0"/>
              </a:spcAft>
              <a:buSzPts val="1000"/>
              <a:buChar char="●"/>
              <a:defRPr sz="1000"/>
            </a:lvl7pPr>
            <a:lvl8pPr indent="-292100" lvl="7" marL="3657600" rtl="0" algn="ctr">
              <a:spcBef>
                <a:spcPts val="1600"/>
              </a:spcBef>
              <a:spcAft>
                <a:spcPts val="0"/>
              </a:spcAft>
              <a:buSzPts val="1000"/>
              <a:buChar char="○"/>
              <a:defRPr sz="1000"/>
            </a:lvl8pPr>
            <a:lvl9pPr indent="-292100" lvl="8" marL="4114800" rtl="0" algn="ctr">
              <a:spcBef>
                <a:spcPts val="1600"/>
              </a:spcBef>
              <a:spcAft>
                <a:spcPts val="1600"/>
              </a:spcAft>
              <a:buSzPts val="1000"/>
              <a:buChar char="■"/>
              <a:defRPr sz="1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CUSTOM_10">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4"/>
          <p:cNvSpPr txBox="1"/>
          <p:nvPr>
            <p:ph type="title"/>
          </p:nvPr>
        </p:nvSpPr>
        <p:spPr>
          <a:xfrm>
            <a:off x="685800" y="1876675"/>
            <a:ext cx="7738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8500"/>
              <a:buNone/>
              <a:defRPr sz="8500">
                <a:solidFill>
                  <a:schemeClr val="dk2"/>
                </a:solidFill>
              </a:defRPr>
            </a:lvl1pPr>
            <a:lvl2pPr lvl="1" rtl="0" algn="ctr">
              <a:spcBef>
                <a:spcPts val="0"/>
              </a:spcBef>
              <a:spcAft>
                <a:spcPts val="0"/>
              </a:spcAft>
              <a:buClr>
                <a:schemeClr val="dk2"/>
              </a:buClr>
              <a:buSzPts val="5300"/>
              <a:buNone/>
              <a:defRPr sz="5300">
                <a:solidFill>
                  <a:schemeClr val="dk2"/>
                </a:solidFill>
              </a:defRPr>
            </a:lvl2pPr>
            <a:lvl3pPr lvl="2" rtl="0" algn="ctr">
              <a:spcBef>
                <a:spcPts val="0"/>
              </a:spcBef>
              <a:spcAft>
                <a:spcPts val="0"/>
              </a:spcAft>
              <a:buClr>
                <a:schemeClr val="dk2"/>
              </a:buClr>
              <a:buSzPts val="5300"/>
              <a:buNone/>
              <a:defRPr sz="5300">
                <a:solidFill>
                  <a:schemeClr val="dk2"/>
                </a:solidFill>
              </a:defRPr>
            </a:lvl3pPr>
            <a:lvl4pPr lvl="3" rtl="0" algn="ctr">
              <a:spcBef>
                <a:spcPts val="0"/>
              </a:spcBef>
              <a:spcAft>
                <a:spcPts val="0"/>
              </a:spcAft>
              <a:buClr>
                <a:schemeClr val="dk2"/>
              </a:buClr>
              <a:buSzPts val="5300"/>
              <a:buNone/>
              <a:defRPr sz="5300">
                <a:solidFill>
                  <a:schemeClr val="dk2"/>
                </a:solidFill>
              </a:defRPr>
            </a:lvl4pPr>
            <a:lvl5pPr lvl="4" rtl="0" algn="ctr">
              <a:spcBef>
                <a:spcPts val="0"/>
              </a:spcBef>
              <a:spcAft>
                <a:spcPts val="0"/>
              </a:spcAft>
              <a:buClr>
                <a:schemeClr val="dk2"/>
              </a:buClr>
              <a:buSzPts val="5300"/>
              <a:buNone/>
              <a:defRPr sz="5300">
                <a:solidFill>
                  <a:schemeClr val="dk2"/>
                </a:solidFill>
              </a:defRPr>
            </a:lvl5pPr>
            <a:lvl6pPr lvl="5" rtl="0" algn="ctr">
              <a:spcBef>
                <a:spcPts val="0"/>
              </a:spcBef>
              <a:spcAft>
                <a:spcPts val="0"/>
              </a:spcAft>
              <a:buClr>
                <a:schemeClr val="dk2"/>
              </a:buClr>
              <a:buSzPts val="5300"/>
              <a:buNone/>
              <a:defRPr sz="5300">
                <a:solidFill>
                  <a:schemeClr val="dk2"/>
                </a:solidFill>
              </a:defRPr>
            </a:lvl6pPr>
            <a:lvl7pPr lvl="6" rtl="0" algn="ctr">
              <a:spcBef>
                <a:spcPts val="0"/>
              </a:spcBef>
              <a:spcAft>
                <a:spcPts val="0"/>
              </a:spcAft>
              <a:buClr>
                <a:schemeClr val="dk2"/>
              </a:buClr>
              <a:buSzPts val="5300"/>
              <a:buNone/>
              <a:defRPr sz="5300">
                <a:solidFill>
                  <a:schemeClr val="dk2"/>
                </a:solidFill>
              </a:defRPr>
            </a:lvl7pPr>
            <a:lvl8pPr lvl="7" rtl="0" algn="ctr">
              <a:spcBef>
                <a:spcPts val="0"/>
              </a:spcBef>
              <a:spcAft>
                <a:spcPts val="0"/>
              </a:spcAft>
              <a:buClr>
                <a:schemeClr val="dk2"/>
              </a:buClr>
              <a:buSzPts val="5300"/>
              <a:buNone/>
              <a:defRPr sz="5300">
                <a:solidFill>
                  <a:schemeClr val="dk2"/>
                </a:solidFill>
              </a:defRPr>
            </a:lvl8pPr>
            <a:lvl9pPr lvl="8" rtl="0" algn="ctr">
              <a:spcBef>
                <a:spcPts val="0"/>
              </a:spcBef>
              <a:spcAft>
                <a:spcPts val="0"/>
              </a:spcAft>
              <a:buClr>
                <a:schemeClr val="dk2"/>
              </a:buClr>
              <a:buSzPts val="5300"/>
              <a:buNone/>
              <a:defRPr sz="5300">
                <a:solidFill>
                  <a:schemeClr val="dk2"/>
                </a:solidFill>
              </a:defRPr>
            </a:lvl9pPr>
          </a:lstStyle>
          <a:p/>
        </p:txBody>
      </p:sp>
      <p:sp>
        <p:nvSpPr>
          <p:cNvPr id="101" name="Google Shape;101;p24"/>
          <p:cNvSpPr txBox="1"/>
          <p:nvPr/>
        </p:nvSpPr>
        <p:spPr>
          <a:xfrm>
            <a:off x="1376475" y="2999825"/>
            <a:ext cx="6485400" cy="130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1500">
              <a:solidFill>
                <a:srgbClr val="FFFFFF"/>
              </a:solidFill>
              <a:latin typeface="Montserrat"/>
              <a:ea typeface="Montserrat"/>
              <a:cs typeface="Montserrat"/>
              <a:sym typeface="Montserrat"/>
            </a:endParaRPr>
          </a:p>
        </p:txBody>
      </p:sp>
      <p:sp>
        <p:nvSpPr>
          <p:cNvPr id="102" name="Google Shape;102;p24"/>
          <p:cNvSpPr txBox="1"/>
          <p:nvPr>
            <p:ph idx="1" type="subTitle"/>
          </p:nvPr>
        </p:nvSpPr>
        <p:spPr>
          <a:xfrm>
            <a:off x="2027700" y="3004950"/>
            <a:ext cx="5088600" cy="10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0_2">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25"/>
          <p:cNvSpPr txBox="1"/>
          <p:nvPr>
            <p:ph type="title"/>
          </p:nvPr>
        </p:nvSpPr>
        <p:spPr>
          <a:xfrm>
            <a:off x="702900" y="1380890"/>
            <a:ext cx="5084400" cy="23664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Clr>
                <a:srgbClr val="FFFFFF"/>
              </a:buClr>
              <a:buSzPts val="8500"/>
              <a:buNone/>
              <a:defRPr sz="7000">
                <a:solidFill>
                  <a:schemeClr val="lt1"/>
                </a:solidFill>
              </a:defRPr>
            </a:lvl1pPr>
            <a:lvl2pPr lvl="1" rtl="0" algn="ctr">
              <a:spcBef>
                <a:spcPts val="0"/>
              </a:spcBef>
              <a:spcAft>
                <a:spcPts val="0"/>
              </a:spcAft>
              <a:buClr>
                <a:schemeClr val="dk2"/>
              </a:buClr>
              <a:buSzPts val="5300"/>
              <a:buNone/>
              <a:defRPr sz="5300">
                <a:solidFill>
                  <a:schemeClr val="dk2"/>
                </a:solidFill>
              </a:defRPr>
            </a:lvl2pPr>
            <a:lvl3pPr lvl="2" rtl="0" algn="ctr">
              <a:spcBef>
                <a:spcPts val="0"/>
              </a:spcBef>
              <a:spcAft>
                <a:spcPts val="0"/>
              </a:spcAft>
              <a:buClr>
                <a:schemeClr val="dk2"/>
              </a:buClr>
              <a:buSzPts val="5300"/>
              <a:buNone/>
              <a:defRPr sz="5300">
                <a:solidFill>
                  <a:schemeClr val="dk2"/>
                </a:solidFill>
              </a:defRPr>
            </a:lvl3pPr>
            <a:lvl4pPr lvl="3" rtl="0" algn="ctr">
              <a:spcBef>
                <a:spcPts val="0"/>
              </a:spcBef>
              <a:spcAft>
                <a:spcPts val="0"/>
              </a:spcAft>
              <a:buClr>
                <a:schemeClr val="dk2"/>
              </a:buClr>
              <a:buSzPts val="5300"/>
              <a:buNone/>
              <a:defRPr sz="5300">
                <a:solidFill>
                  <a:schemeClr val="dk2"/>
                </a:solidFill>
              </a:defRPr>
            </a:lvl4pPr>
            <a:lvl5pPr lvl="4" rtl="0" algn="ctr">
              <a:spcBef>
                <a:spcPts val="0"/>
              </a:spcBef>
              <a:spcAft>
                <a:spcPts val="0"/>
              </a:spcAft>
              <a:buClr>
                <a:schemeClr val="dk2"/>
              </a:buClr>
              <a:buSzPts val="5300"/>
              <a:buNone/>
              <a:defRPr sz="5300">
                <a:solidFill>
                  <a:schemeClr val="dk2"/>
                </a:solidFill>
              </a:defRPr>
            </a:lvl5pPr>
            <a:lvl6pPr lvl="5" rtl="0" algn="ctr">
              <a:spcBef>
                <a:spcPts val="0"/>
              </a:spcBef>
              <a:spcAft>
                <a:spcPts val="0"/>
              </a:spcAft>
              <a:buClr>
                <a:schemeClr val="dk2"/>
              </a:buClr>
              <a:buSzPts val="5300"/>
              <a:buNone/>
              <a:defRPr sz="5300">
                <a:solidFill>
                  <a:schemeClr val="dk2"/>
                </a:solidFill>
              </a:defRPr>
            </a:lvl6pPr>
            <a:lvl7pPr lvl="6" rtl="0" algn="ctr">
              <a:spcBef>
                <a:spcPts val="0"/>
              </a:spcBef>
              <a:spcAft>
                <a:spcPts val="0"/>
              </a:spcAft>
              <a:buClr>
                <a:schemeClr val="dk2"/>
              </a:buClr>
              <a:buSzPts val="5300"/>
              <a:buNone/>
              <a:defRPr sz="5300">
                <a:solidFill>
                  <a:schemeClr val="dk2"/>
                </a:solidFill>
              </a:defRPr>
            </a:lvl7pPr>
            <a:lvl8pPr lvl="7" rtl="0" algn="ctr">
              <a:spcBef>
                <a:spcPts val="0"/>
              </a:spcBef>
              <a:spcAft>
                <a:spcPts val="0"/>
              </a:spcAft>
              <a:buClr>
                <a:schemeClr val="dk2"/>
              </a:buClr>
              <a:buSzPts val="5300"/>
              <a:buNone/>
              <a:defRPr sz="5300">
                <a:solidFill>
                  <a:schemeClr val="dk2"/>
                </a:solidFill>
              </a:defRPr>
            </a:lvl8pPr>
            <a:lvl9pPr lvl="8" rtl="0" algn="ctr">
              <a:spcBef>
                <a:spcPts val="0"/>
              </a:spcBef>
              <a:spcAft>
                <a:spcPts val="0"/>
              </a:spcAft>
              <a:buClr>
                <a:schemeClr val="dk2"/>
              </a:buClr>
              <a:buSzPts val="5300"/>
              <a:buNone/>
              <a:defRPr sz="5300">
                <a:solidFill>
                  <a:schemeClr val="dk2"/>
                </a:solidFill>
              </a:defRPr>
            </a:lvl9pPr>
          </a:lstStyle>
          <a:p/>
        </p:txBody>
      </p:sp>
      <p:sp>
        <p:nvSpPr>
          <p:cNvPr id="105" name="Google Shape;105;p25"/>
          <p:cNvSpPr txBox="1"/>
          <p:nvPr/>
        </p:nvSpPr>
        <p:spPr>
          <a:xfrm>
            <a:off x="1376475" y="2999825"/>
            <a:ext cx="6485400" cy="130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1500">
              <a:solidFill>
                <a:srgbClr val="FFFFFF"/>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2">
  <p:cSld name="CUSTOM_10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6"/>
          <p:cNvSpPr txBox="1"/>
          <p:nvPr>
            <p:ph type="title"/>
          </p:nvPr>
        </p:nvSpPr>
        <p:spPr>
          <a:xfrm>
            <a:off x="3934450" y="1513979"/>
            <a:ext cx="4497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FFFF"/>
              </a:buClr>
              <a:buSzPts val="8500"/>
              <a:buNone/>
              <a:defRPr sz="8500">
                <a:solidFill>
                  <a:schemeClr val="lt1"/>
                </a:solidFill>
              </a:defRPr>
            </a:lvl1pPr>
            <a:lvl2pPr lvl="1" rtl="0" algn="ctr">
              <a:spcBef>
                <a:spcPts val="0"/>
              </a:spcBef>
              <a:spcAft>
                <a:spcPts val="0"/>
              </a:spcAft>
              <a:buClr>
                <a:schemeClr val="dk2"/>
              </a:buClr>
              <a:buSzPts val="5300"/>
              <a:buNone/>
              <a:defRPr sz="5300">
                <a:solidFill>
                  <a:schemeClr val="dk2"/>
                </a:solidFill>
              </a:defRPr>
            </a:lvl2pPr>
            <a:lvl3pPr lvl="2" rtl="0" algn="ctr">
              <a:spcBef>
                <a:spcPts val="0"/>
              </a:spcBef>
              <a:spcAft>
                <a:spcPts val="0"/>
              </a:spcAft>
              <a:buClr>
                <a:schemeClr val="dk2"/>
              </a:buClr>
              <a:buSzPts val="5300"/>
              <a:buNone/>
              <a:defRPr sz="5300">
                <a:solidFill>
                  <a:schemeClr val="dk2"/>
                </a:solidFill>
              </a:defRPr>
            </a:lvl3pPr>
            <a:lvl4pPr lvl="3" rtl="0" algn="ctr">
              <a:spcBef>
                <a:spcPts val="0"/>
              </a:spcBef>
              <a:spcAft>
                <a:spcPts val="0"/>
              </a:spcAft>
              <a:buClr>
                <a:schemeClr val="dk2"/>
              </a:buClr>
              <a:buSzPts val="5300"/>
              <a:buNone/>
              <a:defRPr sz="5300">
                <a:solidFill>
                  <a:schemeClr val="dk2"/>
                </a:solidFill>
              </a:defRPr>
            </a:lvl4pPr>
            <a:lvl5pPr lvl="4" rtl="0" algn="ctr">
              <a:spcBef>
                <a:spcPts val="0"/>
              </a:spcBef>
              <a:spcAft>
                <a:spcPts val="0"/>
              </a:spcAft>
              <a:buClr>
                <a:schemeClr val="dk2"/>
              </a:buClr>
              <a:buSzPts val="5300"/>
              <a:buNone/>
              <a:defRPr sz="5300">
                <a:solidFill>
                  <a:schemeClr val="dk2"/>
                </a:solidFill>
              </a:defRPr>
            </a:lvl5pPr>
            <a:lvl6pPr lvl="5" rtl="0" algn="ctr">
              <a:spcBef>
                <a:spcPts val="0"/>
              </a:spcBef>
              <a:spcAft>
                <a:spcPts val="0"/>
              </a:spcAft>
              <a:buClr>
                <a:schemeClr val="dk2"/>
              </a:buClr>
              <a:buSzPts val="5300"/>
              <a:buNone/>
              <a:defRPr sz="5300">
                <a:solidFill>
                  <a:schemeClr val="dk2"/>
                </a:solidFill>
              </a:defRPr>
            </a:lvl6pPr>
            <a:lvl7pPr lvl="6" rtl="0" algn="ctr">
              <a:spcBef>
                <a:spcPts val="0"/>
              </a:spcBef>
              <a:spcAft>
                <a:spcPts val="0"/>
              </a:spcAft>
              <a:buClr>
                <a:schemeClr val="dk2"/>
              </a:buClr>
              <a:buSzPts val="5300"/>
              <a:buNone/>
              <a:defRPr sz="5300">
                <a:solidFill>
                  <a:schemeClr val="dk2"/>
                </a:solidFill>
              </a:defRPr>
            </a:lvl7pPr>
            <a:lvl8pPr lvl="7" rtl="0" algn="ctr">
              <a:spcBef>
                <a:spcPts val="0"/>
              </a:spcBef>
              <a:spcAft>
                <a:spcPts val="0"/>
              </a:spcAft>
              <a:buClr>
                <a:schemeClr val="dk2"/>
              </a:buClr>
              <a:buSzPts val="5300"/>
              <a:buNone/>
              <a:defRPr sz="5300">
                <a:solidFill>
                  <a:schemeClr val="dk2"/>
                </a:solidFill>
              </a:defRPr>
            </a:lvl8pPr>
            <a:lvl9pPr lvl="8" rtl="0" algn="ctr">
              <a:spcBef>
                <a:spcPts val="0"/>
              </a:spcBef>
              <a:spcAft>
                <a:spcPts val="0"/>
              </a:spcAft>
              <a:buClr>
                <a:schemeClr val="dk2"/>
              </a:buClr>
              <a:buSzPts val="5300"/>
              <a:buNone/>
              <a:defRPr sz="5300">
                <a:solidFill>
                  <a:schemeClr val="dk2"/>
                </a:solidFill>
              </a:defRPr>
            </a:lvl9pPr>
          </a:lstStyle>
          <a:p/>
        </p:txBody>
      </p:sp>
      <p:sp>
        <p:nvSpPr>
          <p:cNvPr id="108" name="Google Shape;108;p26"/>
          <p:cNvSpPr txBox="1"/>
          <p:nvPr>
            <p:ph idx="1" type="subTitle"/>
          </p:nvPr>
        </p:nvSpPr>
        <p:spPr>
          <a:xfrm>
            <a:off x="3934450" y="2642254"/>
            <a:ext cx="4497600" cy="1023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a:solidFill>
                  <a:schemeClr val="lt1"/>
                </a:solidFill>
              </a:defRPr>
            </a:lvl1pPr>
            <a:lvl2pPr lvl="1" rtl="0" algn="r">
              <a:lnSpc>
                <a:spcPct val="100000"/>
              </a:lnSpc>
              <a:spcBef>
                <a:spcPts val="1600"/>
              </a:spcBef>
              <a:spcAft>
                <a:spcPts val="0"/>
              </a:spcAft>
              <a:buNone/>
              <a:defRPr>
                <a:solidFill>
                  <a:schemeClr val="lt1"/>
                </a:solidFill>
              </a:defRPr>
            </a:lvl2pPr>
            <a:lvl3pPr lvl="2" rtl="0" algn="r">
              <a:lnSpc>
                <a:spcPct val="100000"/>
              </a:lnSpc>
              <a:spcBef>
                <a:spcPts val="1600"/>
              </a:spcBef>
              <a:spcAft>
                <a:spcPts val="0"/>
              </a:spcAft>
              <a:buNone/>
              <a:defRPr>
                <a:solidFill>
                  <a:schemeClr val="lt1"/>
                </a:solidFill>
              </a:defRPr>
            </a:lvl3pPr>
            <a:lvl4pPr lvl="3" rtl="0" algn="r">
              <a:lnSpc>
                <a:spcPct val="100000"/>
              </a:lnSpc>
              <a:spcBef>
                <a:spcPts val="1600"/>
              </a:spcBef>
              <a:spcAft>
                <a:spcPts val="0"/>
              </a:spcAft>
              <a:buNone/>
              <a:defRPr>
                <a:solidFill>
                  <a:schemeClr val="lt1"/>
                </a:solidFill>
              </a:defRPr>
            </a:lvl4pPr>
            <a:lvl5pPr lvl="4" rtl="0" algn="r">
              <a:lnSpc>
                <a:spcPct val="100000"/>
              </a:lnSpc>
              <a:spcBef>
                <a:spcPts val="1600"/>
              </a:spcBef>
              <a:spcAft>
                <a:spcPts val="0"/>
              </a:spcAft>
              <a:buNone/>
              <a:defRPr>
                <a:solidFill>
                  <a:schemeClr val="lt1"/>
                </a:solidFill>
              </a:defRPr>
            </a:lvl5pPr>
            <a:lvl6pPr lvl="5" rtl="0" algn="r">
              <a:lnSpc>
                <a:spcPct val="100000"/>
              </a:lnSpc>
              <a:spcBef>
                <a:spcPts val="1600"/>
              </a:spcBef>
              <a:spcAft>
                <a:spcPts val="0"/>
              </a:spcAft>
              <a:buNone/>
              <a:defRPr>
                <a:solidFill>
                  <a:schemeClr val="lt1"/>
                </a:solidFill>
              </a:defRPr>
            </a:lvl6pPr>
            <a:lvl7pPr lvl="6" rtl="0" algn="r">
              <a:lnSpc>
                <a:spcPct val="100000"/>
              </a:lnSpc>
              <a:spcBef>
                <a:spcPts val="1600"/>
              </a:spcBef>
              <a:spcAft>
                <a:spcPts val="0"/>
              </a:spcAft>
              <a:buNone/>
              <a:defRPr>
                <a:solidFill>
                  <a:schemeClr val="lt1"/>
                </a:solidFill>
              </a:defRPr>
            </a:lvl7pPr>
            <a:lvl8pPr lvl="7" rtl="0" algn="r">
              <a:lnSpc>
                <a:spcPct val="100000"/>
              </a:lnSpc>
              <a:spcBef>
                <a:spcPts val="1600"/>
              </a:spcBef>
              <a:spcAft>
                <a:spcPts val="0"/>
              </a:spcAft>
              <a:buNone/>
              <a:defRPr>
                <a:solidFill>
                  <a:schemeClr val="lt1"/>
                </a:solidFill>
              </a:defRPr>
            </a:lvl8pPr>
            <a:lvl9pPr lvl="8" rtl="0" algn="r">
              <a:lnSpc>
                <a:spcPct val="100000"/>
              </a:lnSpc>
              <a:spcBef>
                <a:spcPts val="1600"/>
              </a:spcBef>
              <a:spcAft>
                <a:spcPts val="1600"/>
              </a:spcAft>
              <a:buNone/>
              <a:defRPr>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7"/>
          <p:cNvSpPr txBox="1"/>
          <p:nvPr>
            <p:ph idx="1" type="body"/>
          </p:nvPr>
        </p:nvSpPr>
        <p:spPr>
          <a:xfrm>
            <a:off x="6184407" y="3838433"/>
            <a:ext cx="1908300" cy="636000"/>
          </a:xfrm>
          <a:prstGeom prst="rect">
            <a:avLst/>
          </a:prstGeom>
        </p:spPr>
        <p:txBody>
          <a:bodyPr anchorCtr="0" anchor="t" bIns="91425" lIns="91425" spcFirstLastPara="1" rIns="91425" wrap="square" tIns="91425">
            <a:noAutofit/>
          </a:bodyPr>
          <a:lstStyle>
            <a:lvl1pPr indent="-317500" lvl="0" marL="457200" rtl="0">
              <a:lnSpc>
                <a:spcPct val="80000"/>
              </a:lnSpc>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27"/>
          <p:cNvSpPr txBox="1"/>
          <p:nvPr>
            <p:ph idx="2" type="body"/>
          </p:nvPr>
        </p:nvSpPr>
        <p:spPr>
          <a:xfrm>
            <a:off x="6195374" y="2154250"/>
            <a:ext cx="1908300" cy="636000"/>
          </a:xfrm>
          <a:prstGeom prst="rect">
            <a:avLst/>
          </a:prstGeom>
        </p:spPr>
        <p:txBody>
          <a:bodyPr anchorCtr="0" anchor="t" bIns="91425" lIns="91425" spcFirstLastPara="1" rIns="91425" wrap="square" tIns="91425">
            <a:noAutofit/>
          </a:bodyPr>
          <a:lstStyle>
            <a:lvl1pPr indent="-317500" lvl="0" marL="457200" rtl="0">
              <a:lnSpc>
                <a:spcPct val="80000"/>
              </a:lnSpc>
              <a:spcBef>
                <a:spcPts val="0"/>
              </a:spcBef>
              <a:spcAft>
                <a:spcPts val="0"/>
              </a:spcAft>
              <a:buSzPts val="1400"/>
              <a:buChar char="●"/>
              <a:defRPr sz="14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12" name="Google Shape;112;p27"/>
          <p:cNvSpPr txBox="1"/>
          <p:nvPr>
            <p:ph type="title"/>
          </p:nvPr>
        </p:nvSpPr>
        <p:spPr>
          <a:xfrm>
            <a:off x="6184407" y="3400357"/>
            <a:ext cx="1129500" cy="504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800"/>
              <a:buNone/>
              <a:defRPr sz="1800">
                <a:solidFill>
                  <a:schemeClr val="dk2"/>
                </a:solidFill>
              </a:defRPr>
            </a:lvl1pPr>
            <a:lvl2pPr lvl="1">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p:txBody>
      </p:sp>
      <p:sp>
        <p:nvSpPr>
          <p:cNvPr id="113" name="Google Shape;113;p27"/>
          <p:cNvSpPr txBox="1"/>
          <p:nvPr>
            <p:ph idx="3" type="body"/>
          </p:nvPr>
        </p:nvSpPr>
        <p:spPr>
          <a:xfrm>
            <a:off x="1040326" y="3831252"/>
            <a:ext cx="1908300" cy="636000"/>
          </a:xfrm>
          <a:prstGeom prst="rect">
            <a:avLst/>
          </a:prstGeom>
        </p:spPr>
        <p:txBody>
          <a:bodyPr anchorCtr="0" anchor="t" bIns="91425" lIns="91425" spcFirstLastPara="1" rIns="91425" wrap="square" tIns="91425">
            <a:noAutofit/>
          </a:bodyPr>
          <a:lstStyle>
            <a:lvl1pPr indent="-317500" lvl="0" marL="457200" rtl="0" algn="r">
              <a:lnSpc>
                <a:spcPct val="80000"/>
              </a:lnSpc>
              <a:spcBef>
                <a:spcPts val="0"/>
              </a:spcBef>
              <a:spcAft>
                <a:spcPts val="0"/>
              </a:spcAft>
              <a:buSzPts val="1400"/>
              <a:buChar char="●"/>
              <a:defRPr sz="1400"/>
            </a:lvl1pPr>
            <a:lvl2pPr indent="-317500" lvl="1" marL="914400" rtl="0" algn="r">
              <a:spcBef>
                <a:spcPts val="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114" name="Google Shape;114;p27"/>
          <p:cNvSpPr txBox="1"/>
          <p:nvPr>
            <p:ph idx="4" type="title"/>
          </p:nvPr>
        </p:nvSpPr>
        <p:spPr>
          <a:xfrm>
            <a:off x="725100" y="702435"/>
            <a:ext cx="7272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
        <p:nvSpPr>
          <p:cNvPr id="115" name="Google Shape;115;p27"/>
          <p:cNvSpPr txBox="1"/>
          <p:nvPr>
            <p:ph idx="5" type="title"/>
          </p:nvPr>
        </p:nvSpPr>
        <p:spPr>
          <a:xfrm>
            <a:off x="1796503" y="3388241"/>
            <a:ext cx="1129500" cy="504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1800"/>
              <a:buNone/>
              <a:defRPr sz="1800">
                <a:solidFill>
                  <a:schemeClr val="dk2"/>
                </a:solidFill>
              </a:defRPr>
            </a:lvl1pPr>
            <a:lvl2pPr lvl="1"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p:txBody>
      </p:sp>
      <p:sp>
        <p:nvSpPr>
          <p:cNvPr id="116" name="Google Shape;116;p27"/>
          <p:cNvSpPr txBox="1"/>
          <p:nvPr>
            <p:ph idx="6" type="title"/>
          </p:nvPr>
        </p:nvSpPr>
        <p:spPr>
          <a:xfrm>
            <a:off x="6195374" y="1719125"/>
            <a:ext cx="1129500" cy="504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rtl="0">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rtl="0">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rtl="0">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rtl="0">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rtl="0">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rtl="0">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rtl="0">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p:txBody>
      </p:sp>
      <p:sp>
        <p:nvSpPr>
          <p:cNvPr id="117" name="Google Shape;117;p27"/>
          <p:cNvSpPr txBox="1"/>
          <p:nvPr>
            <p:ph idx="7" type="body"/>
          </p:nvPr>
        </p:nvSpPr>
        <p:spPr>
          <a:xfrm>
            <a:off x="1051293" y="2137424"/>
            <a:ext cx="1908300" cy="636000"/>
          </a:xfrm>
          <a:prstGeom prst="rect">
            <a:avLst/>
          </a:prstGeom>
        </p:spPr>
        <p:txBody>
          <a:bodyPr anchorCtr="0" anchor="t" bIns="91425" lIns="91425" spcFirstLastPara="1" rIns="91425" wrap="square" tIns="91425">
            <a:noAutofit/>
          </a:bodyPr>
          <a:lstStyle>
            <a:lvl1pPr indent="-317500" lvl="0" marL="457200" rtl="0" algn="r">
              <a:lnSpc>
                <a:spcPct val="80000"/>
              </a:lnSpc>
              <a:spcBef>
                <a:spcPts val="0"/>
              </a:spcBef>
              <a:spcAft>
                <a:spcPts val="0"/>
              </a:spcAft>
              <a:buSzPts val="1400"/>
              <a:buChar char="●"/>
              <a:defRPr sz="1400"/>
            </a:lvl1pPr>
            <a:lvl2pPr indent="-317500" lvl="1" marL="914400" rtl="0" algn="r">
              <a:spcBef>
                <a:spcPts val="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
        <p:nvSpPr>
          <p:cNvPr id="118" name="Google Shape;118;p27"/>
          <p:cNvSpPr txBox="1"/>
          <p:nvPr>
            <p:ph idx="8" type="title"/>
          </p:nvPr>
        </p:nvSpPr>
        <p:spPr>
          <a:xfrm>
            <a:off x="1637201" y="1718514"/>
            <a:ext cx="1299900" cy="504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1800"/>
              <a:buNone/>
              <a:defRPr sz="1800">
                <a:solidFill>
                  <a:schemeClr val="dk2"/>
                </a:solidFill>
              </a:defRPr>
            </a:lvl1pPr>
            <a:lvl2pPr lvl="1"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rtl="0" algn="r">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2">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8"/>
          <p:cNvSpPr txBox="1"/>
          <p:nvPr>
            <p:ph idx="1" type="subTitle"/>
          </p:nvPr>
        </p:nvSpPr>
        <p:spPr>
          <a:xfrm>
            <a:off x="6553042" y="3424725"/>
            <a:ext cx="1129500" cy="504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1" name="Google Shape;121;p28"/>
          <p:cNvSpPr txBox="1"/>
          <p:nvPr>
            <p:ph idx="2" type="subTitle"/>
          </p:nvPr>
        </p:nvSpPr>
        <p:spPr>
          <a:xfrm>
            <a:off x="4007250" y="3424725"/>
            <a:ext cx="1129500" cy="504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2" name="Google Shape;122;p28"/>
          <p:cNvSpPr txBox="1"/>
          <p:nvPr>
            <p:ph idx="3" type="subTitle"/>
          </p:nvPr>
        </p:nvSpPr>
        <p:spPr>
          <a:xfrm>
            <a:off x="1414755" y="3410725"/>
            <a:ext cx="1237200" cy="504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23" name="Google Shape;123;p28"/>
          <p:cNvSpPr txBox="1"/>
          <p:nvPr>
            <p:ph type="title"/>
          </p:nvPr>
        </p:nvSpPr>
        <p:spPr>
          <a:xfrm>
            <a:off x="725100" y="702435"/>
            <a:ext cx="7272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
        <p:nvSpPr>
          <p:cNvPr id="124" name="Google Shape;124;p28"/>
          <p:cNvSpPr txBox="1"/>
          <p:nvPr/>
        </p:nvSpPr>
        <p:spPr>
          <a:xfrm>
            <a:off x="6159075" y="3828524"/>
            <a:ext cx="1941600" cy="623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ctr">
              <a:spcBef>
                <a:spcPts val="1600"/>
              </a:spcBef>
              <a:spcAft>
                <a:spcPts val="0"/>
              </a:spcAft>
              <a:buNone/>
            </a:pPr>
            <a:r>
              <a:t/>
            </a:r>
            <a:endParaRPr>
              <a:solidFill>
                <a:schemeClr val="dk1"/>
              </a:solidFill>
              <a:latin typeface="Proxima Nova"/>
              <a:ea typeface="Proxima Nova"/>
              <a:cs typeface="Proxima Nova"/>
              <a:sym typeface="Proxima Nova"/>
            </a:endParaRPr>
          </a:p>
        </p:txBody>
      </p:sp>
      <p:sp>
        <p:nvSpPr>
          <p:cNvPr id="125" name="Google Shape;125;p28"/>
          <p:cNvSpPr txBox="1"/>
          <p:nvPr>
            <p:ph idx="4" type="body"/>
          </p:nvPr>
        </p:nvSpPr>
        <p:spPr>
          <a:xfrm>
            <a:off x="1096124" y="3838425"/>
            <a:ext cx="1908300" cy="636000"/>
          </a:xfrm>
          <a:prstGeom prst="rect">
            <a:avLst/>
          </a:prstGeom>
        </p:spPr>
        <p:txBody>
          <a:bodyPr anchorCtr="0" anchor="t" bIns="91425" lIns="91425" spcFirstLastPara="1" rIns="91425" wrap="square" tIns="91425">
            <a:noAutofit/>
          </a:bodyPr>
          <a:lstStyle>
            <a:lvl1pPr indent="-317500" lvl="0" marL="457200" rtl="0" algn="ctr">
              <a:lnSpc>
                <a:spcPct val="90000"/>
              </a:lnSpc>
              <a:spcBef>
                <a:spcPts val="0"/>
              </a:spcBef>
              <a:spcAft>
                <a:spcPts val="0"/>
              </a:spcAft>
              <a:buClr>
                <a:srgbClr val="000000"/>
              </a:buClr>
              <a:buSzPts val="1400"/>
              <a:buChar char="●"/>
              <a:defRPr sz="1400">
                <a:solidFill>
                  <a:schemeClr val="dk1"/>
                </a:solidFill>
              </a:defRPr>
            </a:lvl1pPr>
            <a:lvl2pPr indent="-317500" lvl="1" marL="914400" rtl="0" algn="ctr">
              <a:spcBef>
                <a:spcPts val="1600"/>
              </a:spcBef>
              <a:spcAft>
                <a:spcPts val="0"/>
              </a:spcAft>
              <a:buClr>
                <a:srgbClr val="000000"/>
              </a:buClr>
              <a:buSzPts val="1400"/>
              <a:buChar char="○"/>
              <a:defRPr>
                <a:solidFill>
                  <a:srgbClr val="000000"/>
                </a:solidFill>
              </a:defRPr>
            </a:lvl2pPr>
            <a:lvl3pPr indent="-317500" lvl="2" marL="1371600" rtl="0" algn="ctr">
              <a:spcBef>
                <a:spcPts val="1600"/>
              </a:spcBef>
              <a:spcAft>
                <a:spcPts val="0"/>
              </a:spcAft>
              <a:buClr>
                <a:srgbClr val="000000"/>
              </a:buClr>
              <a:buSzPts val="1400"/>
              <a:buChar char="■"/>
              <a:defRPr>
                <a:solidFill>
                  <a:srgbClr val="000000"/>
                </a:solidFill>
              </a:defRPr>
            </a:lvl3pPr>
            <a:lvl4pPr indent="-317500" lvl="3" marL="1828800" rtl="0" algn="ctr">
              <a:spcBef>
                <a:spcPts val="1600"/>
              </a:spcBef>
              <a:spcAft>
                <a:spcPts val="0"/>
              </a:spcAft>
              <a:buClr>
                <a:srgbClr val="000000"/>
              </a:buClr>
              <a:buSzPts val="1400"/>
              <a:buChar char="●"/>
              <a:defRPr>
                <a:solidFill>
                  <a:srgbClr val="000000"/>
                </a:solidFill>
              </a:defRPr>
            </a:lvl4pPr>
            <a:lvl5pPr indent="-317500" lvl="4" marL="2286000" rtl="0" algn="ctr">
              <a:spcBef>
                <a:spcPts val="1600"/>
              </a:spcBef>
              <a:spcAft>
                <a:spcPts val="0"/>
              </a:spcAft>
              <a:buClr>
                <a:srgbClr val="000000"/>
              </a:buClr>
              <a:buSzPts val="1400"/>
              <a:buChar char="○"/>
              <a:defRPr>
                <a:solidFill>
                  <a:srgbClr val="000000"/>
                </a:solidFill>
              </a:defRPr>
            </a:lvl5pPr>
            <a:lvl6pPr indent="-317500" lvl="5" marL="2743200" rtl="0" algn="ctr">
              <a:spcBef>
                <a:spcPts val="1600"/>
              </a:spcBef>
              <a:spcAft>
                <a:spcPts val="0"/>
              </a:spcAft>
              <a:buClr>
                <a:srgbClr val="000000"/>
              </a:buClr>
              <a:buSzPts val="1400"/>
              <a:buChar char="■"/>
              <a:defRPr>
                <a:solidFill>
                  <a:srgbClr val="000000"/>
                </a:solidFill>
              </a:defRPr>
            </a:lvl6pPr>
            <a:lvl7pPr indent="-317500" lvl="6" marL="3200400" rtl="0" algn="ctr">
              <a:spcBef>
                <a:spcPts val="1600"/>
              </a:spcBef>
              <a:spcAft>
                <a:spcPts val="0"/>
              </a:spcAft>
              <a:buClr>
                <a:srgbClr val="000000"/>
              </a:buClr>
              <a:buSzPts val="1400"/>
              <a:buChar char="●"/>
              <a:defRPr>
                <a:solidFill>
                  <a:srgbClr val="000000"/>
                </a:solidFill>
              </a:defRPr>
            </a:lvl7pPr>
            <a:lvl8pPr indent="-317500" lvl="7" marL="3657600" rtl="0" algn="ctr">
              <a:spcBef>
                <a:spcPts val="1600"/>
              </a:spcBef>
              <a:spcAft>
                <a:spcPts val="0"/>
              </a:spcAft>
              <a:buClr>
                <a:srgbClr val="000000"/>
              </a:buClr>
              <a:buSzPts val="1400"/>
              <a:buChar char="○"/>
              <a:defRPr>
                <a:solidFill>
                  <a:srgbClr val="000000"/>
                </a:solidFill>
              </a:defRPr>
            </a:lvl8pPr>
            <a:lvl9pPr indent="-317500" lvl="8" marL="4114800" rtl="0" algn="ctr">
              <a:spcBef>
                <a:spcPts val="1600"/>
              </a:spcBef>
              <a:spcAft>
                <a:spcPts val="1600"/>
              </a:spcAft>
              <a:buClr>
                <a:srgbClr val="000000"/>
              </a:buClr>
              <a:buSzPts val="1400"/>
              <a:buChar char="■"/>
              <a:defRPr>
                <a:solidFill>
                  <a:srgbClr val="000000"/>
                </a:solidFill>
              </a:defRPr>
            </a:lvl9pPr>
          </a:lstStyle>
          <a:p/>
        </p:txBody>
      </p:sp>
      <p:sp>
        <p:nvSpPr>
          <p:cNvPr id="126" name="Google Shape;126;p28"/>
          <p:cNvSpPr txBox="1"/>
          <p:nvPr>
            <p:ph idx="5" type="body"/>
          </p:nvPr>
        </p:nvSpPr>
        <p:spPr>
          <a:xfrm>
            <a:off x="6163650" y="3838425"/>
            <a:ext cx="1908300" cy="636000"/>
          </a:xfrm>
          <a:prstGeom prst="rect">
            <a:avLst/>
          </a:prstGeom>
        </p:spPr>
        <p:txBody>
          <a:bodyPr anchorCtr="0" anchor="t" bIns="91425" lIns="91425" spcFirstLastPara="1" rIns="91425" wrap="square" tIns="91425">
            <a:noAutofit/>
          </a:bodyPr>
          <a:lstStyle>
            <a:lvl1pPr indent="-317500" lvl="0" marL="457200" rtl="0" algn="ctr">
              <a:lnSpc>
                <a:spcPct val="90000"/>
              </a:lnSpc>
              <a:spcBef>
                <a:spcPts val="0"/>
              </a:spcBef>
              <a:spcAft>
                <a:spcPts val="0"/>
              </a:spcAft>
              <a:buClr>
                <a:srgbClr val="000000"/>
              </a:buClr>
              <a:buSzPts val="1400"/>
              <a:buChar char="●"/>
              <a:defRPr sz="1400">
                <a:solidFill>
                  <a:schemeClr val="dk1"/>
                </a:solidFill>
              </a:defRPr>
            </a:lvl1pPr>
            <a:lvl2pPr indent="-317500" lvl="1" marL="914400" rtl="0" algn="ctr">
              <a:spcBef>
                <a:spcPts val="1600"/>
              </a:spcBef>
              <a:spcAft>
                <a:spcPts val="0"/>
              </a:spcAft>
              <a:buClr>
                <a:srgbClr val="000000"/>
              </a:buClr>
              <a:buSzPts val="1400"/>
              <a:buChar char="○"/>
              <a:defRPr>
                <a:solidFill>
                  <a:srgbClr val="000000"/>
                </a:solidFill>
              </a:defRPr>
            </a:lvl2pPr>
            <a:lvl3pPr indent="-317500" lvl="2" marL="1371600" rtl="0" algn="ctr">
              <a:spcBef>
                <a:spcPts val="1600"/>
              </a:spcBef>
              <a:spcAft>
                <a:spcPts val="0"/>
              </a:spcAft>
              <a:buClr>
                <a:srgbClr val="000000"/>
              </a:buClr>
              <a:buSzPts val="1400"/>
              <a:buChar char="■"/>
              <a:defRPr>
                <a:solidFill>
                  <a:srgbClr val="000000"/>
                </a:solidFill>
              </a:defRPr>
            </a:lvl3pPr>
            <a:lvl4pPr indent="-317500" lvl="3" marL="1828800" rtl="0" algn="ctr">
              <a:spcBef>
                <a:spcPts val="1600"/>
              </a:spcBef>
              <a:spcAft>
                <a:spcPts val="0"/>
              </a:spcAft>
              <a:buClr>
                <a:srgbClr val="000000"/>
              </a:buClr>
              <a:buSzPts val="1400"/>
              <a:buChar char="●"/>
              <a:defRPr>
                <a:solidFill>
                  <a:srgbClr val="000000"/>
                </a:solidFill>
              </a:defRPr>
            </a:lvl4pPr>
            <a:lvl5pPr indent="-317500" lvl="4" marL="2286000" rtl="0" algn="ctr">
              <a:spcBef>
                <a:spcPts val="1600"/>
              </a:spcBef>
              <a:spcAft>
                <a:spcPts val="0"/>
              </a:spcAft>
              <a:buClr>
                <a:srgbClr val="000000"/>
              </a:buClr>
              <a:buSzPts val="1400"/>
              <a:buChar char="○"/>
              <a:defRPr>
                <a:solidFill>
                  <a:srgbClr val="000000"/>
                </a:solidFill>
              </a:defRPr>
            </a:lvl5pPr>
            <a:lvl6pPr indent="-317500" lvl="5" marL="2743200" rtl="0" algn="ctr">
              <a:spcBef>
                <a:spcPts val="1600"/>
              </a:spcBef>
              <a:spcAft>
                <a:spcPts val="0"/>
              </a:spcAft>
              <a:buClr>
                <a:srgbClr val="000000"/>
              </a:buClr>
              <a:buSzPts val="1400"/>
              <a:buChar char="■"/>
              <a:defRPr>
                <a:solidFill>
                  <a:srgbClr val="000000"/>
                </a:solidFill>
              </a:defRPr>
            </a:lvl6pPr>
            <a:lvl7pPr indent="-317500" lvl="6" marL="3200400" rtl="0" algn="ctr">
              <a:spcBef>
                <a:spcPts val="1600"/>
              </a:spcBef>
              <a:spcAft>
                <a:spcPts val="0"/>
              </a:spcAft>
              <a:buClr>
                <a:srgbClr val="000000"/>
              </a:buClr>
              <a:buSzPts val="1400"/>
              <a:buChar char="●"/>
              <a:defRPr>
                <a:solidFill>
                  <a:srgbClr val="000000"/>
                </a:solidFill>
              </a:defRPr>
            </a:lvl7pPr>
            <a:lvl8pPr indent="-317500" lvl="7" marL="3657600" rtl="0" algn="ctr">
              <a:spcBef>
                <a:spcPts val="1600"/>
              </a:spcBef>
              <a:spcAft>
                <a:spcPts val="0"/>
              </a:spcAft>
              <a:buClr>
                <a:srgbClr val="000000"/>
              </a:buClr>
              <a:buSzPts val="1400"/>
              <a:buChar char="○"/>
              <a:defRPr>
                <a:solidFill>
                  <a:srgbClr val="000000"/>
                </a:solidFill>
              </a:defRPr>
            </a:lvl8pPr>
            <a:lvl9pPr indent="-317500" lvl="8" marL="4114800" rtl="0" algn="ctr">
              <a:spcBef>
                <a:spcPts val="1600"/>
              </a:spcBef>
              <a:spcAft>
                <a:spcPts val="1600"/>
              </a:spcAft>
              <a:buClr>
                <a:srgbClr val="000000"/>
              </a:buClr>
              <a:buSzPts val="1400"/>
              <a:buChar char="■"/>
              <a:defRPr>
                <a:solidFill>
                  <a:srgbClr val="000000"/>
                </a:solidFill>
              </a:defRPr>
            </a:lvl9pPr>
          </a:lstStyle>
          <a:p/>
        </p:txBody>
      </p:sp>
      <p:sp>
        <p:nvSpPr>
          <p:cNvPr id="127" name="Google Shape;127;p28"/>
          <p:cNvSpPr txBox="1"/>
          <p:nvPr>
            <p:ph idx="6" type="body"/>
          </p:nvPr>
        </p:nvSpPr>
        <p:spPr>
          <a:xfrm>
            <a:off x="3617850" y="3838425"/>
            <a:ext cx="1908300" cy="636000"/>
          </a:xfrm>
          <a:prstGeom prst="rect">
            <a:avLst/>
          </a:prstGeom>
        </p:spPr>
        <p:txBody>
          <a:bodyPr anchorCtr="0" anchor="t" bIns="91425" lIns="91425" spcFirstLastPara="1" rIns="91425" wrap="square" tIns="91425">
            <a:noAutofit/>
          </a:bodyPr>
          <a:lstStyle>
            <a:lvl1pPr indent="-317500" lvl="0" marL="457200" rtl="0" algn="ctr">
              <a:lnSpc>
                <a:spcPct val="90000"/>
              </a:lnSpc>
              <a:spcBef>
                <a:spcPts val="0"/>
              </a:spcBef>
              <a:spcAft>
                <a:spcPts val="0"/>
              </a:spcAft>
              <a:buClr>
                <a:srgbClr val="000000"/>
              </a:buClr>
              <a:buSzPts val="1400"/>
              <a:buChar char="●"/>
              <a:defRPr sz="1400">
                <a:solidFill>
                  <a:schemeClr val="dk1"/>
                </a:solidFill>
              </a:defRPr>
            </a:lvl1pPr>
            <a:lvl2pPr indent="-317500" lvl="1" marL="914400" rtl="0" algn="ctr">
              <a:spcBef>
                <a:spcPts val="1600"/>
              </a:spcBef>
              <a:spcAft>
                <a:spcPts val="0"/>
              </a:spcAft>
              <a:buClr>
                <a:srgbClr val="000000"/>
              </a:buClr>
              <a:buSzPts val="1400"/>
              <a:buChar char="○"/>
              <a:defRPr>
                <a:solidFill>
                  <a:srgbClr val="000000"/>
                </a:solidFill>
              </a:defRPr>
            </a:lvl2pPr>
            <a:lvl3pPr indent="-317500" lvl="2" marL="1371600" rtl="0" algn="ctr">
              <a:spcBef>
                <a:spcPts val="1600"/>
              </a:spcBef>
              <a:spcAft>
                <a:spcPts val="0"/>
              </a:spcAft>
              <a:buClr>
                <a:srgbClr val="000000"/>
              </a:buClr>
              <a:buSzPts val="1400"/>
              <a:buChar char="■"/>
              <a:defRPr>
                <a:solidFill>
                  <a:srgbClr val="000000"/>
                </a:solidFill>
              </a:defRPr>
            </a:lvl3pPr>
            <a:lvl4pPr indent="-317500" lvl="3" marL="1828800" rtl="0" algn="ctr">
              <a:spcBef>
                <a:spcPts val="1600"/>
              </a:spcBef>
              <a:spcAft>
                <a:spcPts val="0"/>
              </a:spcAft>
              <a:buClr>
                <a:srgbClr val="000000"/>
              </a:buClr>
              <a:buSzPts val="1400"/>
              <a:buChar char="●"/>
              <a:defRPr>
                <a:solidFill>
                  <a:srgbClr val="000000"/>
                </a:solidFill>
              </a:defRPr>
            </a:lvl4pPr>
            <a:lvl5pPr indent="-317500" lvl="4" marL="2286000" rtl="0" algn="ctr">
              <a:spcBef>
                <a:spcPts val="1600"/>
              </a:spcBef>
              <a:spcAft>
                <a:spcPts val="0"/>
              </a:spcAft>
              <a:buClr>
                <a:srgbClr val="000000"/>
              </a:buClr>
              <a:buSzPts val="1400"/>
              <a:buChar char="○"/>
              <a:defRPr>
                <a:solidFill>
                  <a:srgbClr val="000000"/>
                </a:solidFill>
              </a:defRPr>
            </a:lvl5pPr>
            <a:lvl6pPr indent="-317500" lvl="5" marL="2743200" rtl="0" algn="ctr">
              <a:spcBef>
                <a:spcPts val="1600"/>
              </a:spcBef>
              <a:spcAft>
                <a:spcPts val="0"/>
              </a:spcAft>
              <a:buClr>
                <a:srgbClr val="000000"/>
              </a:buClr>
              <a:buSzPts val="1400"/>
              <a:buChar char="■"/>
              <a:defRPr>
                <a:solidFill>
                  <a:srgbClr val="000000"/>
                </a:solidFill>
              </a:defRPr>
            </a:lvl6pPr>
            <a:lvl7pPr indent="-317500" lvl="6" marL="3200400" rtl="0" algn="ctr">
              <a:spcBef>
                <a:spcPts val="1600"/>
              </a:spcBef>
              <a:spcAft>
                <a:spcPts val="0"/>
              </a:spcAft>
              <a:buClr>
                <a:srgbClr val="000000"/>
              </a:buClr>
              <a:buSzPts val="1400"/>
              <a:buChar char="●"/>
              <a:defRPr>
                <a:solidFill>
                  <a:srgbClr val="000000"/>
                </a:solidFill>
              </a:defRPr>
            </a:lvl7pPr>
            <a:lvl8pPr indent="-317500" lvl="7" marL="3657600" rtl="0" algn="ctr">
              <a:spcBef>
                <a:spcPts val="1600"/>
              </a:spcBef>
              <a:spcAft>
                <a:spcPts val="0"/>
              </a:spcAft>
              <a:buClr>
                <a:srgbClr val="000000"/>
              </a:buClr>
              <a:buSzPts val="1400"/>
              <a:buChar char="○"/>
              <a:defRPr>
                <a:solidFill>
                  <a:srgbClr val="000000"/>
                </a:solidFill>
              </a:defRPr>
            </a:lvl8pPr>
            <a:lvl9pPr indent="-317500" lvl="8" marL="4114800" rtl="0" algn="ctr">
              <a:spcBef>
                <a:spcPts val="1600"/>
              </a:spcBef>
              <a:spcAft>
                <a:spcPts val="1600"/>
              </a:spcAft>
              <a:buClr>
                <a:srgbClr val="000000"/>
              </a:buClr>
              <a:buSzPts val="1400"/>
              <a:buChar char="■"/>
              <a:defRPr>
                <a:solidFill>
                  <a:srgbClr val="000000"/>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2">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29"/>
          <p:cNvSpPr txBox="1"/>
          <p:nvPr>
            <p:ph type="title"/>
          </p:nvPr>
        </p:nvSpPr>
        <p:spPr>
          <a:xfrm>
            <a:off x="725100" y="702419"/>
            <a:ext cx="7272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
        <p:nvSpPr>
          <p:cNvPr id="130" name="Google Shape;130;p29"/>
          <p:cNvSpPr txBox="1"/>
          <p:nvPr>
            <p:ph idx="1" type="subTitle"/>
          </p:nvPr>
        </p:nvSpPr>
        <p:spPr>
          <a:xfrm>
            <a:off x="1380548" y="2027150"/>
            <a:ext cx="1512000" cy="38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1" name="Google Shape;131;p29"/>
          <p:cNvSpPr txBox="1"/>
          <p:nvPr>
            <p:ph idx="2" type="subTitle"/>
          </p:nvPr>
        </p:nvSpPr>
        <p:spPr>
          <a:xfrm>
            <a:off x="1378312" y="2429950"/>
            <a:ext cx="1516500" cy="77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2" name="Google Shape;132;p29"/>
          <p:cNvSpPr txBox="1"/>
          <p:nvPr>
            <p:ph idx="3" type="subTitle"/>
          </p:nvPr>
        </p:nvSpPr>
        <p:spPr>
          <a:xfrm>
            <a:off x="3815989" y="2040000"/>
            <a:ext cx="1512000" cy="38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3" name="Google Shape;133;p29"/>
          <p:cNvSpPr txBox="1"/>
          <p:nvPr>
            <p:ph idx="4" type="subTitle"/>
          </p:nvPr>
        </p:nvSpPr>
        <p:spPr>
          <a:xfrm>
            <a:off x="3813754" y="2429950"/>
            <a:ext cx="1516500" cy="77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4" name="Google Shape;134;p29"/>
          <p:cNvSpPr txBox="1"/>
          <p:nvPr>
            <p:ph idx="5" type="subTitle"/>
          </p:nvPr>
        </p:nvSpPr>
        <p:spPr>
          <a:xfrm>
            <a:off x="6251431" y="2040000"/>
            <a:ext cx="1512000" cy="38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5" name="Google Shape;135;p29"/>
          <p:cNvSpPr txBox="1"/>
          <p:nvPr>
            <p:ph idx="6" type="subTitle"/>
          </p:nvPr>
        </p:nvSpPr>
        <p:spPr>
          <a:xfrm>
            <a:off x="6249195" y="2429950"/>
            <a:ext cx="1516500" cy="77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36" name="Google Shape;136;p29"/>
          <p:cNvSpPr txBox="1"/>
          <p:nvPr>
            <p:ph hasCustomPrompt="1" idx="7" type="title"/>
          </p:nvPr>
        </p:nvSpPr>
        <p:spPr>
          <a:xfrm>
            <a:off x="1246850" y="3826500"/>
            <a:ext cx="17793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37" name="Google Shape;137;p29"/>
          <p:cNvSpPr txBox="1"/>
          <p:nvPr>
            <p:ph hasCustomPrompt="1" idx="8" type="title"/>
          </p:nvPr>
        </p:nvSpPr>
        <p:spPr>
          <a:xfrm>
            <a:off x="3681225" y="3826500"/>
            <a:ext cx="17793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38" name="Google Shape;138;p29"/>
          <p:cNvSpPr txBox="1"/>
          <p:nvPr>
            <p:ph hasCustomPrompt="1" idx="9" type="title"/>
          </p:nvPr>
        </p:nvSpPr>
        <p:spPr>
          <a:xfrm>
            <a:off x="6115595" y="3826500"/>
            <a:ext cx="1779300" cy="332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2_1">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30"/>
          <p:cNvSpPr txBox="1"/>
          <p:nvPr>
            <p:ph idx="1" type="subTitle"/>
          </p:nvPr>
        </p:nvSpPr>
        <p:spPr>
          <a:xfrm>
            <a:off x="5118376" y="3122050"/>
            <a:ext cx="2123700" cy="504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1" name="Google Shape;141;p30"/>
          <p:cNvSpPr txBox="1"/>
          <p:nvPr>
            <p:ph idx="2" type="subTitle"/>
          </p:nvPr>
        </p:nvSpPr>
        <p:spPr>
          <a:xfrm>
            <a:off x="1901925" y="3108050"/>
            <a:ext cx="2123700" cy="504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2" name="Google Shape;142;p30"/>
          <p:cNvSpPr txBox="1"/>
          <p:nvPr>
            <p:ph type="title"/>
          </p:nvPr>
        </p:nvSpPr>
        <p:spPr>
          <a:xfrm>
            <a:off x="725100" y="702419"/>
            <a:ext cx="7272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
        <p:nvSpPr>
          <p:cNvPr id="143" name="Google Shape;143;p30"/>
          <p:cNvSpPr txBox="1"/>
          <p:nvPr>
            <p:ph idx="3" type="body"/>
          </p:nvPr>
        </p:nvSpPr>
        <p:spPr>
          <a:xfrm>
            <a:off x="1901924" y="3535750"/>
            <a:ext cx="2123700" cy="636000"/>
          </a:xfrm>
          <a:prstGeom prst="rect">
            <a:avLst/>
          </a:prstGeom>
        </p:spPr>
        <p:txBody>
          <a:bodyPr anchorCtr="0" anchor="t" bIns="91425" lIns="91425" spcFirstLastPara="1" rIns="91425" wrap="square" tIns="91425">
            <a:noAutofit/>
          </a:bodyPr>
          <a:lstStyle>
            <a:lvl1pPr indent="-317500" lvl="0" marL="457200" rtl="0">
              <a:lnSpc>
                <a:spcPct val="90000"/>
              </a:lnSpc>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44" name="Google Shape;144;p30"/>
          <p:cNvSpPr txBox="1"/>
          <p:nvPr>
            <p:ph idx="4" type="body"/>
          </p:nvPr>
        </p:nvSpPr>
        <p:spPr>
          <a:xfrm>
            <a:off x="5118376" y="3535750"/>
            <a:ext cx="2123700" cy="636000"/>
          </a:xfrm>
          <a:prstGeom prst="rect">
            <a:avLst/>
          </a:prstGeom>
        </p:spPr>
        <p:txBody>
          <a:bodyPr anchorCtr="0" anchor="t" bIns="91425" lIns="91425" spcFirstLastPara="1" rIns="91425" wrap="square" tIns="91425">
            <a:noAutofit/>
          </a:bodyPr>
          <a:lstStyle>
            <a:lvl1pPr indent="-317500" lvl="0" marL="457200" rtl="0">
              <a:lnSpc>
                <a:spcPct val="90000"/>
              </a:lnSpc>
              <a:spcBef>
                <a:spcPts val="0"/>
              </a:spcBef>
              <a:spcAft>
                <a:spcPts val="0"/>
              </a:spcAft>
              <a:buSzPts val="1400"/>
              <a:buChar char="●"/>
              <a:defRPr sz="14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635000" y="1257161"/>
            <a:ext cx="7886700" cy="33021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rgbClr val="000000"/>
              </a:buClr>
              <a:buSzPts val="1800"/>
              <a:buAutoNum type="arabicPeriod"/>
              <a:defRPr sz="1200">
                <a:solidFill>
                  <a:srgbClr val="000000"/>
                </a:solidFill>
              </a:defRPr>
            </a:lvl1pPr>
            <a:lvl2pPr indent="-317500" lvl="1" marL="914400" rtl="0">
              <a:spcBef>
                <a:spcPts val="0"/>
              </a:spcBef>
              <a:spcAft>
                <a:spcPts val="0"/>
              </a:spcAft>
              <a:buClr>
                <a:srgbClr val="000000"/>
              </a:buClr>
              <a:buSzPts val="1400"/>
              <a:buAutoNum type="alphaLcPeriod"/>
              <a:defRPr>
                <a:solidFill>
                  <a:srgbClr val="000000"/>
                </a:solidFill>
              </a:defRPr>
            </a:lvl2pPr>
            <a:lvl3pPr indent="-317500" lvl="2" marL="1371600" rtl="0">
              <a:spcBef>
                <a:spcPts val="1600"/>
              </a:spcBef>
              <a:spcAft>
                <a:spcPts val="0"/>
              </a:spcAft>
              <a:buClr>
                <a:srgbClr val="000000"/>
              </a:buClr>
              <a:buSzPts val="1400"/>
              <a:buAutoNum type="romanLcPeriod"/>
              <a:defRPr>
                <a:solidFill>
                  <a:srgbClr val="000000"/>
                </a:solidFill>
              </a:defRPr>
            </a:lvl3pPr>
            <a:lvl4pPr indent="-317500" lvl="3" marL="1828800" rtl="0">
              <a:spcBef>
                <a:spcPts val="1600"/>
              </a:spcBef>
              <a:spcAft>
                <a:spcPts val="0"/>
              </a:spcAft>
              <a:buClr>
                <a:srgbClr val="000000"/>
              </a:buClr>
              <a:buSzPts val="1400"/>
              <a:buAutoNum type="arabicPeriod"/>
              <a:defRPr>
                <a:solidFill>
                  <a:srgbClr val="000000"/>
                </a:solidFill>
              </a:defRPr>
            </a:lvl4pPr>
            <a:lvl5pPr indent="-317500" lvl="4" marL="2286000" rtl="0">
              <a:spcBef>
                <a:spcPts val="1600"/>
              </a:spcBef>
              <a:spcAft>
                <a:spcPts val="0"/>
              </a:spcAft>
              <a:buClr>
                <a:srgbClr val="000000"/>
              </a:buClr>
              <a:buSzPts val="1400"/>
              <a:buAutoNum type="alphaLcPeriod"/>
              <a:defRPr>
                <a:solidFill>
                  <a:srgbClr val="000000"/>
                </a:solidFill>
              </a:defRPr>
            </a:lvl5pPr>
            <a:lvl6pPr indent="-317500" lvl="5" marL="2743200" rtl="0">
              <a:spcBef>
                <a:spcPts val="1600"/>
              </a:spcBef>
              <a:spcAft>
                <a:spcPts val="0"/>
              </a:spcAft>
              <a:buClr>
                <a:srgbClr val="000000"/>
              </a:buClr>
              <a:buSzPts val="1400"/>
              <a:buAutoNum type="romanLcPeriod"/>
              <a:defRPr>
                <a:solidFill>
                  <a:srgbClr val="000000"/>
                </a:solidFill>
              </a:defRPr>
            </a:lvl6pPr>
            <a:lvl7pPr indent="-317500" lvl="6" marL="3200400" rtl="0">
              <a:spcBef>
                <a:spcPts val="1600"/>
              </a:spcBef>
              <a:spcAft>
                <a:spcPts val="0"/>
              </a:spcAft>
              <a:buClr>
                <a:srgbClr val="000000"/>
              </a:buClr>
              <a:buSzPts val="1400"/>
              <a:buAutoNum type="arabicPeriod"/>
              <a:defRPr>
                <a:solidFill>
                  <a:srgbClr val="000000"/>
                </a:solidFill>
              </a:defRPr>
            </a:lvl7pPr>
            <a:lvl8pPr indent="-317500" lvl="7" marL="3657600" rtl="0">
              <a:spcBef>
                <a:spcPts val="1600"/>
              </a:spcBef>
              <a:spcAft>
                <a:spcPts val="0"/>
              </a:spcAft>
              <a:buClr>
                <a:srgbClr val="000000"/>
              </a:buClr>
              <a:buSzPts val="1400"/>
              <a:buAutoNum type="alphaLcPeriod"/>
              <a:defRPr>
                <a:solidFill>
                  <a:srgbClr val="000000"/>
                </a:solidFill>
              </a:defRPr>
            </a:lvl8pPr>
            <a:lvl9pPr indent="-317500" lvl="8" marL="4114800" rtl="0">
              <a:spcBef>
                <a:spcPts val="1600"/>
              </a:spcBef>
              <a:spcAft>
                <a:spcPts val="1600"/>
              </a:spcAft>
              <a:buClr>
                <a:srgbClr val="000000"/>
              </a:buClr>
              <a:buSzPts val="1400"/>
              <a:buAutoNum type="romanLcPeriod"/>
              <a:defRPr>
                <a:solidFill>
                  <a:srgbClr val="000000"/>
                </a:solidFill>
              </a:defRPr>
            </a:lvl9pPr>
          </a:lstStyle>
          <a:p/>
        </p:txBody>
      </p:sp>
      <p:sp>
        <p:nvSpPr>
          <p:cNvPr id="17" name="Google Shape;17;p4"/>
          <p:cNvSpPr txBox="1"/>
          <p:nvPr>
            <p:ph type="title"/>
          </p:nvPr>
        </p:nvSpPr>
        <p:spPr>
          <a:xfrm>
            <a:off x="714175" y="706386"/>
            <a:ext cx="7231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_1">
    <p:bg>
      <p:bgPr>
        <a:blipFill>
          <a:blip r:embed="rId2">
            <a:alphaModFix/>
          </a:blip>
          <a:stretch>
            <a:fillRect/>
          </a:stretch>
        </a:blipFill>
      </p:bgPr>
    </p:bg>
    <p:spTree>
      <p:nvGrpSpPr>
        <p:cNvPr id="145" name="Shape 145"/>
        <p:cNvGrpSpPr/>
        <p:nvPr/>
      </p:nvGrpSpPr>
      <p:grpSpPr>
        <a:xfrm>
          <a:off x="0" y="0"/>
          <a:ext cx="0" cy="0"/>
          <a:chOff x="0" y="0"/>
          <a:chExt cx="0" cy="0"/>
        </a:xfrm>
      </p:grpSpPr>
      <p:sp>
        <p:nvSpPr>
          <p:cNvPr id="146" name="Google Shape;146;p31"/>
          <p:cNvSpPr txBox="1"/>
          <p:nvPr>
            <p:ph type="title"/>
          </p:nvPr>
        </p:nvSpPr>
        <p:spPr>
          <a:xfrm>
            <a:off x="726875" y="706386"/>
            <a:ext cx="7231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_2">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2"/>
          <p:cNvSpPr txBox="1"/>
          <p:nvPr>
            <p:ph type="title"/>
          </p:nvPr>
        </p:nvSpPr>
        <p:spPr>
          <a:xfrm>
            <a:off x="726875" y="706386"/>
            <a:ext cx="7231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33"/>
          <p:cNvSpPr txBox="1"/>
          <p:nvPr>
            <p:ph type="title"/>
          </p:nvPr>
        </p:nvSpPr>
        <p:spPr>
          <a:xfrm>
            <a:off x="726875" y="703600"/>
            <a:ext cx="7231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6_1_1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4"/>
          <p:cNvSpPr txBox="1"/>
          <p:nvPr>
            <p:ph type="title"/>
          </p:nvPr>
        </p:nvSpPr>
        <p:spPr>
          <a:xfrm>
            <a:off x="726875" y="706386"/>
            <a:ext cx="7231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35"/>
          <p:cNvSpPr txBox="1"/>
          <p:nvPr>
            <p:ph idx="1" type="subTitle"/>
          </p:nvPr>
        </p:nvSpPr>
        <p:spPr>
          <a:xfrm>
            <a:off x="4980525" y="1382628"/>
            <a:ext cx="3549900" cy="44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20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2000"/>
              <a:buNone/>
              <a:defRPr sz="2000"/>
            </a:lvl2pPr>
            <a:lvl3pPr lvl="2" rtl="0">
              <a:spcBef>
                <a:spcPts val="1600"/>
              </a:spcBef>
              <a:spcAft>
                <a:spcPts val="0"/>
              </a:spcAft>
              <a:buSzPts val="2000"/>
              <a:buNone/>
              <a:defRPr sz="2000"/>
            </a:lvl3pPr>
            <a:lvl4pPr lvl="3" rtl="0">
              <a:spcBef>
                <a:spcPts val="1600"/>
              </a:spcBef>
              <a:spcAft>
                <a:spcPts val="0"/>
              </a:spcAft>
              <a:buSzPts val="2000"/>
              <a:buNone/>
              <a:defRPr sz="2000"/>
            </a:lvl4pPr>
            <a:lvl5pPr lvl="4" rtl="0">
              <a:spcBef>
                <a:spcPts val="1600"/>
              </a:spcBef>
              <a:spcAft>
                <a:spcPts val="0"/>
              </a:spcAft>
              <a:buSzPts val="2000"/>
              <a:buNone/>
              <a:defRPr sz="2000"/>
            </a:lvl5pPr>
            <a:lvl6pPr lvl="5" rtl="0">
              <a:spcBef>
                <a:spcPts val="1600"/>
              </a:spcBef>
              <a:spcAft>
                <a:spcPts val="0"/>
              </a:spcAft>
              <a:buSzPts val="2000"/>
              <a:buNone/>
              <a:defRPr sz="2000"/>
            </a:lvl6pPr>
            <a:lvl7pPr lvl="6" rtl="0">
              <a:spcBef>
                <a:spcPts val="1600"/>
              </a:spcBef>
              <a:spcAft>
                <a:spcPts val="0"/>
              </a:spcAft>
              <a:buSzPts val="2000"/>
              <a:buNone/>
              <a:defRPr sz="2000"/>
            </a:lvl7pPr>
            <a:lvl8pPr lvl="7" rtl="0">
              <a:spcBef>
                <a:spcPts val="1600"/>
              </a:spcBef>
              <a:spcAft>
                <a:spcPts val="0"/>
              </a:spcAft>
              <a:buSzPts val="2000"/>
              <a:buNone/>
              <a:defRPr sz="2000"/>
            </a:lvl8pPr>
            <a:lvl9pPr lvl="8" rtl="0">
              <a:spcBef>
                <a:spcPts val="1600"/>
              </a:spcBef>
              <a:spcAft>
                <a:spcPts val="1600"/>
              </a:spcAft>
              <a:buSzPts val="2000"/>
              <a:buNone/>
              <a:defRPr sz="2000"/>
            </a:lvl9pPr>
          </a:lstStyle>
          <a:p/>
        </p:txBody>
      </p:sp>
      <p:sp>
        <p:nvSpPr>
          <p:cNvPr id="155" name="Google Shape;155;p35"/>
          <p:cNvSpPr txBox="1"/>
          <p:nvPr>
            <p:ph idx="2" type="body"/>
          </p:nvPr>
        </p:nvSpPr>
        <p:spPr>
          <a:xfrm>
            <a:off x="4989975" y="2903679"/>
            <a:ext cx="3304800" cy="689700"/>
          </a:xfrm>
          <a:prstGeom prst="rect">
            <a:avLst/>
          </a:prstGeom>
        </p:spPr>
        <p:txBody>
          <a:bodyPr anchorCtr="0" anchor="t" bIns="91425" lIns="91425" spcFirstLastPara="1" rIns="91425" wrap="square" tIns="91425">
            <a:noAutofit/>
          </a:bodyPr>
          <a:lstStyle>
            <a:lvl1pPr indent="-323850" lvl="0" marL="457200" rtl="0">
              <a:lnSpc>
                <a:spcPct val="90000"/>
              </a:lnSpc>
              <a:spcBef>
                <a:spcPts val="0"/>
              </a:spcBef>
              <a:spcAft>
                <a:spcPts val="0"/>
              </a:spcAft>
              <a:buClr>
                <a:srgbClr val="000000"/>
              </a:buClr>
              <a:buSzPts val="1500"/>
              <a:buChar char="●"/>
              <a:defRPr sz="1400">
                <a:solidFill>
                  <a:schemeClr val="dk1"/>
                </a:solidFill>
              </a:defRPr>
            </a:lvl1pPr>
            <a:lvl2pPr indent="-298450" lvl="1" marL="914400" rtl="0">
              <a:spcBef>
                <a:spcPts val="1600"/>
              </a:spcBef>
              <a:spcAft>
                <a:spcPts val="0"/>
              </a:spcAft>
              <a:buClr>
                <a:srgbClr val="000000"/>
              </a:buClr>
              <a:buSzPts val="1100"/>
              <a:buChar char="○"/>
              <a:defRPr sz="1100">
                <a:solidFill>
                  <a:srgbClr val="000000"/>
                </a:solidFill>
              </a:defRPr>
            </a:lvl2pPr>
            <a:lvl3pPr indent="-298450" lvl="2" marL="1371600" rtl="0">
              <a:spcBef>
                <a:spcPts val="1600"/>
              </a:spcBef>
              <a:spcAft>
                <a:spcPts val="0"/>
              </a:spcAft>
              <a:buClr>
                <a:srgbClr val="000000"/>
              </a:buClr>
              <a:buSzPts val="1100"/>
              <a:buChar char="■"/>
              <a:defRPr sz="1100">
                <a:solidFill>
                  <a:srgbClr val="000000"/>
                </a:solidFill>
              </a:defRPr>
            </a:lvl3pPr>
            <a:lvl4pPr indent="-298450" lvl="3" marL="1828800" rtl="0">
              <a:spcBef>
                <a:spcPts val="1600"/>
              </a:spcBef>
              <a:spcAft>
                <a:spcPts val="0"/>
              </a:spcAft>
              <a:buClr>
                <a:srgbClr val="000000"/>
              </a:buClr>
              <a:buSzPts val="1100"/>
              <a:buChar char="●"/>
              <a:defRPr sz="1100">
                <a:solidFill>
                  <a:srgbClr val="000000"/>
                </a:solidFill>
              </a:defRPr>
            </a:lvl4pPr>
            <a:lvl5pPr indent="-298450" lvl="4" marL="2286000" rtl="0">
              <a:spcBef>
                <a:spcPts val="1600"/>
              </a:spcBef>
              <a:spcAft>
                <a:spcPts val="0"/>
              </a:spcAft>
              <a:buClr>
                <a:srgbClr val="000000"/>
              </a:buClr>
              <a:buSzPts val="1100"/>
              <a:buChar char="○"/>
              <a:defRPr sz="1100">
                <a:solidFill>
                  <a:srgbClr val="000000"/>
                </a:solidFill>
              </a:defRPr>
            </a:lvl5pPr>
            <a:lvl6pPr indent="-298450" lvl="5" marL="2743200" rtl="0">
              <a:spcBef>
                <a:spcPts val="1600"/>
              </a:spcBef>
              <a:spcAft>
                <a:spcPts val="0"/>
              </a:spcAft>
              <a:buClr>
                <a:srgbClr val="000000"/>
              </a:buClr>
              <a:buSzPts val="1100"/>
              <a:buChar char="■"/>
              <a:defRPr sz="1100">
                <a:solidFill>
                  <a:srgbClr val="000000"/>
                </a:solidFill>
              </a:defRPr>
            </a:lvl6pPr>
            <a:lvl7pPr indent="-298450" lvl="6" marL="3200400" rtl="0">
              <a:spcBef>
                <a:spcPts val="1600"/>
              </a:spcBef>
              <a:spcAft>
                <a:spcPts val="0"/>
              </a:spcAft>
              <a:buClr>
                <a:srgbClr val="000000"/>
              </a:buClr>
              <a:buSzPts val="1100"/>
              <a:buChar char="●"/>
              <a:defRPr sz="1100">
                <a:solidFill>
                  <a:srgbClr val="000000"/>
                </a:solidFill>
              </a:defRPr>
            </a:lvl7pPr>
            <a:lvl8pPr indent="-298450" lvl="7" marL="3657600" rtl="0">
              <a:spcBef>
                <a:spcPts val="1600"/>
              </a:spcBef>
              <a:spcAft>
                <a:spcPts val="0"/>
              </a:spcAft>
              <a:buClr>
                <a:srgbClr val="000000"/>
              </a:buClr>
              <a:buSzPts val="1100"/>
              <a:buChar char="○"/>
              <a:defRPr sz="1100">
                <a:solidFill>
                  <a:srgbClr val="000000"/>
                </a:solidFill>
              </a:defRPr>
            </a:lvl8pPr>
            <a:lvl9pPr indent="-298450" lvl="8" marL="4114800" rtl="0">
              <a:spcBef>
                <a:spcPts val="1600"/>
              </a:spcBef>
              <a:spcAft>
                <a:spcPts val="1600"/>
              </a:spcAft>
              <a:buClr>
                <a:srgbClr val="000000"/>
              </a:buClr>
              <a:buSzPts val="1100"/>
              <a:buChar char="■"/>
              <a:defRPr sz="1100">
                <a:solidFill>
                  <a:srgbClr val="000000"/>
                </a:solidFill>
              </a:defRPr>
            </a:lvl9pPr>
          </a:lstStyle>
          <a:p/>
        </p:txBody>
      </p:sp>
      <p:sp>
        <p:nvSpPr>
          <p:cNvPr id="156" name="Google Shape;156;p35"/>
          <p:cNvSpPr txBox="1"/>
          <p:nvPr>
            <p:ph idx="3" type="subTitle"/>
          </p:nvPr>
        </p:nvSpPr>
        <p:spPr>
          <a:xfrm>
            <a:off x="4980525" y="2476338"/>
            <a:ext cx="3549900" cy="44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2000"/>
              <a:buNone/>
              <a:defRPr sz="2000"/>
            </a:lvl2pPr>
            <a:lvl3pPr lvl="2" rtl="0">
              <a:spcBef>
                <a:spcPts val="1600"/>
              </a:spcBef>
              <a:spcAft>
                <a:spcPts val="0"/>
              </a:spcAft>
              <a:buSzPts val="2000"/>
              <a:buNone/>
              <a:defRPr sz="2000"/>
            </a:lvl3pPr>
            <a:lvl4pPr lvl="3" rtl="0">
              <a:spcBef>
                <a:spcPts val="1600"/>
              </a:spcBef>
              <a:spcAft>
                <a:spcPts val="0"/>
              </a:spcAft>
              <a:buSzPts val="2000"/>
              <a:buNone/>
              <a:defRPr sz="2000"/>
            </a:lvl4pPr>
            <a:lvl5pPr lvl="4" rtl="0">
              <a:spcBef>
                <a:spcPts val="1600"/>
              </a:spcBef>
              <a:spcAft>
                <a:spcPts val="0"/>
              </a:spcAft>
              <a:buSzPts val="2000"/>
              <a:buNone/>
              <a:defRPr sz="2000"/>
            </a:lvl5pPr>
            <a:lvl6pPr lvl="5" rtl="0">
              <a:spcBef>
                <a:spcPts val="1600"/>
              </a:spcBef>
              <a:spcAft>
                <a:spcPts val="0"/>
              </a:spcAft>
              <a:buSzPts val="2000"/>
              <a:buNone/>
              <a:defRPr sz="2000"/>
            </a:lvl6pPr>
            <a:lvl7pPr lvl="6" rtl="0">
              <a:spcBef>
                <a:spcPts val="1600"/>
              </a:spcBef>
              <a:spcAft>
                <a:spcPts val="0"/>
              </a:spcAft>
              <a:buSzPts val="2000"/>
              <a:buNone/>
              <a:defRPr sz="2000"/>
            </a:lvl7pPr>
            <a:lvl8pPr lvl="7" rtl="0">
              <a:spcBef>
                <a:spcPts val="1600"/>
              </a:spcBef>
              <a:spcAft>
                <a:spcPts val="0"/>
              </a:spcAft>
              <a:buSzPts val="2000"/>
              <a:buNone/>
              <a:defRPr sz="2000"/>
            </a:lvl8pPr>
            <a:lvl9pPr lvl="8" rtl="0">
              <a:spcBef>
                <a:spcPts val="1600"/>
              </a:spcBef>
              <a:spcAft>
                <a:spcPts val="1600"/>
              </a:spcAft>
              <a:buSzPts val="2000"/>
              <a:buNone/>
              <a:defRPr sz="2000"/>
            </a:lvl9pPr>
          </a:lstStyle>
          <a:p/>
        </p:txBody>
      </p:sp>
      <p:sp>
        <p:nvSpPr>
          <p:cNvPr id="157" name="Google Shape;157;p35"/>
          <p:cNvSpPr txBox="1"/>
          <p:nvPr>
            <p:ph idx="4" type="body"/>
          </p:nvPr>
        </p:nvSpPr>
        <p:spPr>
          <a:xfrm>
            <a:off x="4989975" y="1801328"/>
            <a:ext cx="3065700" cy="689700"/>
          </a:xfrm>
          <a:prstGeom prst="rect">
            <a:avLst/>
          </a:prstGeom>
        </p:spPr>
        <p:txBody>
          <a:bodyPr anchorCtr="0" anchor="t" bIns="91425" lIns="91425" spcFirstLastPara="1" rIns="91425" wrap="square" tIns="91425">
            <a:noAutofit/>
          </a:bodyPr>
          <a:lstStyle>
            <a:lvl1pPr indent="-323850" lvl="0" marL="457200" rtl="0">
              <a:lnSpc>
                <a:spcPct val="90000"/>
              </a:lnSpc>
              <a:spcBef>
                <a:spcPts val="0"/>
              </a:spcBef>
              <a:spcAft>
                <a:spcPts val="0"/>
              </a:spcAft>
              <a:buClr>
                <a:srgbClr val="000000"/>
              </a:buClr>
              <a:buSzPts val="1500"/>
              <a:buChar char="●"/>
              <a:defRPr sz="1400">
                <a:solidFill>
                  <a:schemeClr val="dk1"/>
                </a:solidFill>
              </a:defRPr>
            </a:lvl1pPr>
            <a:lvl2pPr indent="-298450" lvl="1" marL="914400" rtl="0">
              <a:spcBef>
                <a:spcPts val="1600"/>
              </a:spcBef>
              <a:spcAft>
                <a:spcPts val="0"/>
              </a:spcAft>
              <a:buClr>
                <a:srgbClr val="000000"/>
              </a:buClr>
              <a:buSzPts val="1100"/>
              <a:buChar char="○"/>
              <a:defRPr sz="1100">
                <a:solidFill>
                  <a:srgbClr val="000000"/>
                </a:solidFill>
              </a:defRPr>
            </a:lvl2pPr>
            <a:lvl3pPr indent="-298450" lvl="2" marL="1371600" rtl="0">
              <a:spcBef>
                <a:spcPts val="1600"/>
              </a:spcBef>
              <a:spcAft>
                <a:spcPts val="0"/>
              </a:spcAft>
              <a:buClr>
                <a:srgbClr val="000000"/>
              </a:buClr>
              <a:buSzPts val="1100"/>
              <a:buChar char="■"/>
              <a:defRPr sz="1100">
                <a:solidFill>
                  <a:srgbClr val="000000"/>
                </a:solidFill>
              </a:defRPr>
            </a:lvl3pPr>
            <a:lvl4pPr indent="-298450" lvl="3" marL="1828800" rtl="0">
              <a:spcBef>
                <a:spcPts val="1600"/>
              </a:spcBef>
              <a:spcAft>
                <a:spcPts val="0"/>
              </a:spcAft>
              <a:buClr>
                <a:srgbClr val="000000"/>
              </a:buClr>
              <a:buSzPts val="1100"/>
              <a:buChar char="●"/>
              <a:defRPr sz="1100">
                <a:solidFill>
                  <a:srgbClr val="000000"/>
                </a:solidFill>
              </a:defRPr>
            </a:lvl4pPr>
            <a:lvl5pPr indent="-298450" lvl="4" marL="2286000" rtl="0">
              <a:spcBef>
                <a:spcPts val="1600"/>
              </a:spcBef>
              <a:spcAft>
                <a:spcPts val="0"/>
              </a:spcAft>
              <a:buClr>
                <a:srgbClr val="000000"/>
              </a:buClr>
              <a:buSzPts val="1100"/>
              <a:buChar char="○"/>
              <a:defRPr sz="1100">
                <a:solidFill>
                  <a:srgbClr val="000000"/>
                </a:solidFill>
              </a:defRPr>
            </a:lvl5pPr>
            <a:lvl6pPr indent="-298450" lvl="5" marL="2743200" rtl="0">
              <a:spcBef>
                <a:spcPts val="1600"/>
              </a:spcBef>
              <a:spcAft>
                <a:spcPts val="0"/>
              </a:spcAft>
              <a:buClr>
                <a:srgbClr val="000000"/>
              </a:buClr>
              <a:buSzPts val="1100"/>
              <a:buChar char="■"/>
              <a:defRPr sz="1100">
                <a:solidFill>
                  <a:srgbClr val="000000"/>
                </a:solidFill>
              </a:defRPr>
            </a:lvl6pPr>
            <a:lvl7pPr indent="-298450" lvl="6" marL="3200400" rtl="0">
              <a:spcBef>
                <a:spcPts val="1600"/>
              </a:spcBef>
              <a:spcAft>
                <a:spcPts val="0"/>
              </a:spcAft>
              <a:buClr>
                <a:srgbClr val="000000"/>
              </a:buClr>
              <a:buSzPts val="1100"/>
              <a:buChar char="●"/>
              <a:defRPr sz="1100">
                <a:solidFill>
                  <a:srgbClr val="000000"/>
                </a:solidFill>
              </a:defRPr>
            </a:lvl7pPr>
            <a:lvl8pPr indent="-298450" lvl="7" marL="3657600" rtl="0">
              <a:spcBef>
                <a:spcPts val="1600"/>
              </a:spcBef>
              <a:spcAft>
                <a:spcPts val="0"/>
              </a:spcAft>
              <a:buClr>
                <a:srgbClr val="000000"/>
              </a:buClr>
              <a:buSzPts val="1100"/>
              <a:buChar char="○"/>
              <a:defRPr sz="1100">
                <a:solidFill>
                  <a:srgbClr val="000000"/>
                </a:solidFill>
              </a:defRPr>
            </a:lvl8pPr>
            <a:lvl9pPr indent="-298450" lvl="8" marL="4114800" rtl="0">
              <a:spcBef>
                <a:spcPts val="1600"/>
              </a:spcBef>
              <a:spcAft>
                <a:spcPts val="1600"/>
              </a:spcAft>
              <a:buClr>
                <a:srgbClr val="000000"/>
              </a:buClr>
              <a:buSzPts val="1100"/>
              <a:buChar char="■"/>
              <a:defRPr sz="1100">
                <a:solidFill>
                  <a:srgbClr val="000000"/>
                </a:solidFill>
              </a:defRPr>
            </a:lvl9pPr>
          </a:lstStyle>
          <a:p/>
        </p:txBody>
      </p:sp>
      <p:sp>
        <p:nvSpPr>
          <p:cNvPr id="158" name="Google Shape;158;p35"/>
          <p:cNvSpPr txBox="1"/>
          <p:nvPr>
            <p:ph idx="5" type="body"/>
          </p:nvPr>
        </p:nvSpPr>
        <p:spPr>
          <a:xfrm>
            <a:off x="4989975" y="3976400"/>
            <a:ext cx="3549900" cy="689700"/>
          </a:xfrm>
          <a:prstGeom prst="rect">
            <a:avLst/>
          </a:prstGeom>
        </p:spPr>
        <p:txBody>
          <a:bodyPr anchorCtr="0" anchor="t" bIns="91425" lIns="91425" spcFirstLastPara="1" rIns="91425" wrap="square" tIns="91425">
            <a:noAutofit/>
          </a:bodyPr>
          <a:lstStyle>
            <a:lvl1pPr indent="-323850" lvl="0" marL="457200">
              <a:lnSpc>
                <a:spcPct val="90000"/>
              </a:lnSpc>
              <a:spcBef>
                <a:spcPts val="0"/>
              </a:spcBef>
              <a:spcAft>
                <a:spcPts val="0"/>
              </a:spcAft>
              <a:buClr>
                <a:srgbClr val="000000"/>
              </a:buClr>
              <a:buSzPts val="1500"/>
              <a:buChar char="●"/>
              <a:defRPr sz="1400">
                <a:solidFill>
                  <a:schemeClr val="dk1"/>
                </a:solidFill>
              </a:defRPr>
            </a:lvl1pPr>
            <a:lvl2pPr indent="-298450" lvl="1" marL="914400">
              <a:spcBef>
                <a:spcPts val="1600"/>
              </a:spcBef>
              <a:spcAft>
                <a:spcPts val="0"/>
              </a:spcAft>
              <a:buClr>
                <a:srgbClr val="000000"/>
              </a:buClr>
              <a:buSzPts val="1100"/>
              <a:buChar char="○"/>
              <a:defRPr sz="1100">
                <a:solidFill>
                  <a:srgbClr val="000000"/>
                </a:solidFill>
              </a:defRPr>
            </a:lvl2pPr>
            <a:lvl3pPr indent="-298450" lvl="2" marL="1371600">
              <a:spcBef>
                <a:spcPts val="1600"/>
              </a:spcBef>
              <a:spcAft>
                <a:spcPts val="0"/>
              </a:spcAft>
              <a:buClr>
                <a:srgbClr val="000000"/>
              </a:buClr>
              <a:buSzPts val="1100"/>
              <a:buChar char="■"/>
              <a:defRPr sz="1100">
                <a:solidFill>
                  <a:srgbClr val="000000"/>
                </a:solidFill>
              </a:defRPr>
            </a:lvl3pPr>
            <a:lvl4pPr indent="-298450" lvl="3" marL="1828800">
              <a:spcBef>
                <a:spcPts val="1600"/>
              </a:spcBef>
              <a:spcAft>
                <a:spcPts val="0"/>
              </a:spcAft>
              <a:buClr>
                <a:srgbClr val="000000"/>
              </a:buClr>
              <a:buSzPts val="1100"/>
              <a:buChar char="●"/>
              <a:defRPr sz="1100">
                <a:solidFill>
                  <a:srgbClr val="000000"/>
                </a:solidFill>
              </a:defRPr>
            </a:lvl4pPr>
            <a:lvl5pPr indent="-298450" lvl="4" marL="2286000">
              <a:spcBef>
                <a:spcPts val="1600"/>
              </a:spcBef>
              <a:spcAft>
                <a:spcPts val="0"/>
              </a:spcAft>
              <a:buClr>
                <a:srgbClr val="000000"/>
              </a:buClr>
              <a:buSzPts val="1100"/>
              <a:buChar char="○"/>
              <a:defRPr sz="1100">
                <a:solidFill>
                  <a:srgbClr val="000000"/>
                </a:solidFill>
              </a:defRPr>
            </a:lvl5pPr>
            <a:lvl6pPr indent="-298450" lvl="5" marL="2743200">
              <a:spcBef>
                <a:spcPts val="1600"/>
              </a:spcBef>
              <a:spcAft>
                <a:spcPts val="0"/>
              </a:spcAft>
              <a:buClr>
                <a:srgbClr val="000000"/>
              </a:buClr>
              <a:buSzPts val="1100"/>
              <a:buChar char="■"/>
              <a:defRPr sz="1100">
                <a:solidFill>
                  <a:srgbClr val="000000"/>
                </a:solidFill>
              </a:defRPr>
            </a:lvl6pPr>
            <a:lvl7pPr indent="-298450" lvl="6" marL="3200400">
              <a:spcBef>
                <a:spcPts val="1600"/>
              </a:spcBef>
              <a:spcAft>
                <a:spcPts val="0"/>
              </a:spcAft>
              <a:buClr>
                <a:srgbClr val="000000"/>
              </a:buClr>
              <a:buSzPts val="1100"/>
              <a:buChar char="●"/>
              <a:defRPr sz="1100">
                <a:solidFill>
                  <a:srgbClr val="000000"/>
                </a:solidFill>
              </a:defRPr>
            </a:lvl7pPr>
            <a:lvl8pPr indent="-298450" lvl="7" marL="3657600">
              <a:spcBef>
                <a:spcPts val="1600"/>
              </a:spcBef>
              <a:spcAft>
                <a:spcPts val="0"/>
              </a:spcAft>
              <a:buClr>
                <a:srgbClr val="000000"/>
              </a:buClr>
              <a:buSzPts val="1100"/>
              <a:buChar char="○"/>
              <a:defRPr sz="1100">
                <a:solidFill>
                  <a:srgbClr val="000000"/>
                </a:solidFill>
              </a:defRPr>
            </a:lvl8pPr>
            <a:lvl9pPr indent="-298450" lvl="8" marL="4114800">
              <a:spcBef>
                <a:spcPts val="1600"/>
              </a:spcBef>
              <a:spcAft>
                <a:spcPts val="1600"/>
              </a:spcAft>
              <a:buClr>
                <a:srgbClr val="000000"/>
              </a:buClr>
              <a:buSzPts val="1100"/>
              <a:buChar char="■"/>
              <a:defRPr sz="1100">
                <a:solidFill>
                  <a:srgbClr val="000000"/>
                </a:solidFill>
              </a:defRPr>
            </a:lvl9pPr>
          </a:lstStyle>
          <a:p/>
        </p:txBody>
      </p:sp>
      <p:sp>
        <p:nvSpPr>
          <p:cNvPr id="159" name="Google Shape;159;p35"/>
          <p:cNvSpPr txBox="1"/>
          <p:nvPr>
            <p:ph type="title"/>
          </p:nvPr>
        </p:nvSpPr>
        <p:spPr>
          <a:xfrm>
            <a:off x="4181950" y="704887"/>
            <a:ext cx="3304800" cy="776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
        <p:nvSpPr>
          <p:cNvPr id="160" name="Google Shape;160;p35"/>
          <p:cNvSpPr txBox="1"/>
          <p:nvPr/>
        </p:nvSpPr>
        <p:spPr>
          <a:xfrm>
            <a:off x="4181950" y="1362412"/>
            <a:ext cx="11754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400">
              <a:solidFill>
                <a:srgbClr val="6326EE"/>
              </a:solidFill>
              <a:latin typeface="Montserrat ExtraBold"/>
              <a:ea typeface="Montserrat ExtraBold"/>
              <a:cs typeface="Montserrat ExtraBold"/>
              <a:sym typeface="Montserrat ExtraBold"/>
            </a:endParaRPr>
          </a:p>
        </p:txBody>
      </p:sp>
      <p:sp>
        <p:nvSpPr>
          <p:cNvPr id="161" name="Google Shape;161;p35"/>
          <p:cNvSpPr txBox="1"/>
          <p:nvPr/>
        </p:nvSpPr>
        <p:spPr>
          <a:xfrm>
            <a:off x="4181950" y="2410492"/>
            <a:ext cx="10998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400">
              <a:solidFill>
                <a:srgbClr val="6326EE"/>
              </a:solidFill>
              <a:latin typeface="Montserrat ExtraBold"/>
              <a:ea typeface="Montserrat ExtraBold"/>
              <a:cs typeface="Montserrat ExtraBold"/>
              <a:sym typeface="Montserrat ExtraBold"/>
            </a:endParaRPr>
          </a:p>
        </p:txBody>
      </p:sp>
      <p:sp>
        <p:nvSpPr>
          <p:cNvPr id="162" name="Google Shape;162;p35"/>
          <p:cNvSpPr txBox="1"/>
          <p:nvPr/>
        </p:nvSpPr>
        <p:spPr>
          <a:xfrm>
            <a:off x="4181950" y="3607342"/>
            <a:ext cx="1099800" cy="77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400">
              <a:solidFill>
                <a:srgbClr val="6326EE"/>
              </a:solidFill>
              <a:latin typeface="Montserrat ExtraBold"/>
              <a:ea typeface="Montserrat ExtraBold"/>
              <a:cs typeface="Montserrat ExtraBold"/>
              <a:sym typeface="Montserrat ExtraBold"/>
            </a:endParaRPr>
          </a:p>
        </p:txBody>
      </p:sp>
      <p:sp>
        <p:nvSpPr>
          <p:cNvPr id="163" name="Google Shape;163;p35"/>
          <p:cNvSpPr txBox="1"/>
          <p:nvPr>
            <p:ph idx="6" type="subTitle"/>
          </p:nvPr>
        </p:nvSpPr>
        <p:spPr>
          <a:xfrm>
            <a:off x="4980525" y="3552623"/>
            <a:ext cx="3549900" cy="44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000"/>
              <a:buFont typeface="Montserrat ExtraBold"/>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SzPts val="2000"/>
              <a:buNone/>
              <a:defRPr sz="2000"/>
            </a:lvl2pPr>
            <a:lvl3pPr lvl="2" rtl="0">
              <a:spcBef>
                <a:spcPts val="1600"/>
              </a:spcBef>
              <a:spcAft>
                <a:spcPts val="0"/>
              </a:spcAft>
              <a:buSzPts val="2000"/>
              <a:buNone/>
              <a:defRPr sz="2000"/>
            </a:lvl3pPr>
            <a:lvl4pPr lvl="3" rtl="0">
              <a:spcBef>
                <a:spcPts val="1600"/>
              </a:spcBef>
              <a:spcAft>
                <a:spcPts val="0"/>
              </a:spcAft>
              <a:buSzPts val="2000"/>
              <a:buNone/>
              <a:defRPr sz="2000"/>
            </a:lvl4pPr>
            <a:lvl5pPr lvl="4" rtl="0">
              <a:spcBef>
                <a:spcPts val="1600"/>
              </a:spcBef>
              <a:spcAft>
                <a:spcPts val="0"/>
              </a:spcAft>
              <a:buSzPts val="2000"/>
              <a:buNone/>
              <a:defRPr sz="2000"/>
            </a:lvl5pPr>
            <a:lvl6pPr lvl="5" rtl="0">
              <a:spcBef>
                <a:spcPts val="1600"/>
              </a:spcBef>
              <a:spcAft>
                <a:spcPts val="0"/>
              </a:spcAft>
              <a:buSzPts val="2000"/>
              <a:buNone/>
              <a:defRPr sz="2000"/>
            </a:lvl6pPr>
            <a:lvl7pPr lvl="6" rtl="0">
              <a:spcBef>
                <a:spcPts val="1600"/>
              </a:spcBef>
              <a:spcAft>
                <a:spcPts val="0"/>
              </a:spcAft>
              <a:buSzPts val="2000"/>
              <a:buNone/>
              <a:defRPr sz="2000"/>
            </a:lvl7pPr>
            <a:lvl8pPr lvl="7" rtl="0">
              <a:spcBef>
                <a:spcPts val="1600"/>
              </a:spcBef>
              <a:spcAft>
                <a:spcPts val="0"/>
              </a:spcAft>
              <a:buSzPts val="2000"/>
              <a:buNone/>
              <a:defRPr sz="2000"/>
            </a:lvl8pPr>
            <a:lvl9pPr lvl="8" rtl="0">
              <a:spcBef>
                <a:spcPts val="1600"/>
              </a:spcBef>
              <a:spcAft>
                <a:spcPts val="160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6"/>
          <p:cNvSpPr txBox="1"/>
          <p:nvPr>
            <p:ph type="title"/>
          </p:nvPr>
        </p:nvSpPr>
        <p:spPr>
          <a:xfrm>
            <a:off x="730920" y="704866"/>
            <a:ext cx="55134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166" name="Google Shape;166;p36"/>
          <p:cNvSpPr txBox="1"/>
          <p:nvPr>
            <p:ph idx="1" type="body"/>
          </p:nvPr>
        </p:nvSpPr>
        <p:spPr>
          <a:xfrm>
            <a:off x="720000" y="3292629"/>
            <a:ext cx="2221800" cy="1331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279400" lvl="1" marL="914400" rtl="0">
              <a:spcBef>
                <a:spcPts val="1600"/>
              </a:spcBef>
              <a:spcAft>
                <a:spcPts val="0"/>
              </a:spcAft>
              <a:buClr>
                <a:schemeClr val="dk1"/>
              </a:buClr>
              <a:buSzPts val="800"/>
              <a:buChar char="○"/>
              <a:defRPr sz="800">
                <a:solidFill>
                  <a:schemeClr val="dk1"/>
                </a:solidFill>
              </a:defRPr>
            </a:lvl2pPr>
            <a:lvl3pPr indent="-279400" lvl="2" marL="1371600" rtl="0">
              <a:spcBef>
                <a:spcPts val="1600"/>
              </a:spcBef>
              <a:spcAft>
                <a:spcPts val="0"/>
              </a:spcAft>
              <a:buClr>
                <a:schemeClr val="dk1"/>
              </a:buClr>
              <a:buSzPts val="800"/>
              <a:buChar char="■"/>
              <a:defRPr sz="800">
                <a:solidFill>
                  <a:schemeClr val="dk1"/>
                </a:solidFill>
              </a:defRPr>
            </a:lvl3pPr>
            <a:lvl4pPr indent="-279400" lvl="3" marL="1828800" rtl="0">
              <a:spcBef>
                <a:spcPts val="1600"/>
              </a:spcBef>
              <a:spcAft>
                <a:spcPts val="0"/>
              </a:spcAft>
              <a:buClr>
                <a:schemeClr val="dk1"/>
              </a:buClr>
              <a:buSzPts val="800"/>
              <a:buChar char="●"/>
              <a:defRPr sz="800">
                <a:solidFill>
                  <a:schemeClr val="dk1"/>
                </a:solidFill>
              </a:defRPr>
            </a:lvl4pPr>
            <a:lvl5pPr indent="-279400" lvl="4" marL="2286000" rtl="0">
              <a:spcBef>
                <a:spcPts val="1600"/>
              </a:spcBef>
              <a:spcAft>
                <a:spcPts val="0"/>
              </a:spcAft>
              <a:buClr>
                <a:schemeClr val="dk1"/>
              </a:buClr>
              <a:buSzPts val="800"/>
              <a:buChar char="○"/>
              <a:defRPr sz="800">
                <a:solidFill>
                  <a:schemeClr val="dk1"/>
                </a:solidFill>
              </a:defRPr>
            </a:lvl5pPr>
            <a:lvl6pPr indent="-279400" lvl="5" marL="2743200" rtl="0">
              <a:spcBef>
                <a:spcPts val="1600"/>
              </a:spcBef>
              <a:spcAft>
                <a:spcPts val="0"/>
              </a:spcAft>
              <a:buClr>
                <a:schemeClr val="dk1"/>
              </a:buClr>
              <a:buSzPts val="800"/>
              <a:buChar char="■"/>
              <a:defRPr sz="800">
                <a:solidFill>
                  <a:schemeClr val="dk1"/>
                </a:solidFill>
              </a:defRPr>
            </a:lvl6pPr>
            <a:lvl7pPr indent="-279400" lvl="6" marL="3200400" rtl="0">
              <a:spcBef>
                <a:spcPts val="1600"/>
              </a:spcBef>
              <a:spcAft>
                <a:spcPts val="0"/>
              </a:spcAft>
              <a:buClr>
                <a:schemeClr val="dk1"/>
              </a:buClr>
              <a:buSzPts val="800"/>
              <a:buChar char="●"/>
              <a:defRPr sz="800">
                <a:solidFill>
                  <a:schemeClr val="dk1"/>
                </a:solidFill>
              </a:defRPr>
            </a:lvl7pPr>
            <a:lvl8pPr indent="-279400" lvl="7" marL="3657600" rtl="0">
              <a:spcBef>
                <a:spcPts val="1600"/>
              </a:spcBef>
              <a:spcAft>
                <a:spcPts val="0"/>
              </a:spcAft>
              <a:buClr>
                <a:schemeClr val="dk1"/>
              </a:buClr>
              <a:buSzPts val="800"/>
              <a:buChar char="○"/>
              <a:defRPr sz="800">
                <a:solidFill>
                  <a:schemeClr val="dk1"/>
                </a:solidFill>
              </a:defRPr>
            </a:lvl8pPr>
            <a:lvl9pPr indent="-279400" lvl="8" marL="4114800" rtl="0">
              <a:spcBef>
                <a:spcPts val="1600"/>
              </a:spcBef>
              <a:spcAft>
                <a:spcPts val="1600"/>
              </a:spcAft>
              <a:buClr>
                <a:schemeClr val="dk1"/>
              </a:buClr>
              <a:buSzPts val="800"/>
              <a:buChar char="■"/>
              <a:defRPr sz="800">
                <a:solidFill>
                  <a:schemeClr val="dk1"/>
                </a:solidFill>
              </a:defRPr>
            </a:lvl9pPr>
          </a:lstStyle>
          <a:p/>
        </p:txBody>
      </p:sp>
      <p:sp>
        <p:nvSpPr>
          <p:cNvPr id="167" name="Google Shape;167;p36"/>
          <p:cNvSpPr txBox="1"/>
          <p:nvPr>
            <p:ph idx="2" type="subTitle"/>
          </p:nvPr>
        </p:nvSpPr>
        <p:spPr>
          <a:xfrm>
            <a:off x="720000" y="2893685"/>
            <a:ext cx="2221800" cy="45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p:txBody>
      </p:sp>
      <p:sp>
        <p:nvSpPr>
          <p:cNvPr id="168" name="Google Shape;168;p36"/>
          <p:cNvSpPr txBox="1"/>
          <p:nvPr>
            <p:ph idx="3" type="body"/>
          </p:nvPr>
        </p:nvSpPr>
        <p:spPr>
          <a:xfrm>
            <a:off x="3461100" y="3292629"/>
            <a:ext cx="2221800" cy="1331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279400" lvl="1" marL="914400" rtl="0">
              <a:spcBef>
                <a:spcPts val="1600"/>
              </a:spcBef>
              <a:spcAft>
                <a:spcPts val="0"/>
              </a:spcAft>
              <a:buClr>
                <a:schemeClr val="dk1"/>
              </a:buClr>
              <a:buSzPts val="800"/>
              <a:buChar char="○"/>
              <a:defRPr sz="800">
                <a:solidFill>
                  <a:schemeClr val="dk1"/>
                </a:solidFill>
              </a:defRPr>
            </a:lvl2pPr>
            <a:lvl3pPr indent="-279400" lvl="2" marL="1371600" rtl="0">
              <a:spcBef>
                <a:spcPts val="1600"/>
              </a:spcBef>
              <a:spcAft>
                <a:spcPts val="0"/>
              </a:spcAft>
              <a:buClr>
                <a:schemeClr val="dk1"/>
              </a:buClr>
              <a:buSzPts val="800"/>
              <a:buChar char="■"/>
              <a:defRPr sz="800">
                <a:solidFill>
                  <a:schemeClr val="dk1"/>
                </a:solidFill>
              </a:defRPr>
            </a:lvl3pPr>
            <a:lvl4pPr indent="-279400" lvl="3" marL="1828800" rtl="0">
              <a:spcBef>
                <a:spcPts val="1600"/>
              </a:spcBef>
              <a:spcAft>
                <a:spcPts val="0"/>
              </a:spcAft>
              <a:buClr>
                <a:schemeClr val="dk1"/>
              </a:buClr>
              <a:buSzPts val="800"/>
              <a:buChar char="●"/>
              <a:defRPr sz="800">
                <a:solidFill>
                  <a:schemeClr val="dk1"/>
                </a:solidFill>
              </a:defRPr>
            </a:lvl4pPr>
            <a:lvl5pPr indent="-279400" lvl="4" marL="2286000" rtl="0">
              <a:spcBef>
                <a:spcPts val="1600"/>
              </a:spcBef>
              <a:spcAft>
                <a:spcPts val="0"/>
              </a:spcAft>
              <a:buClr>
                <a:schemeClr val="dk1"/>
              </a:buClr>
              <a:buSzPts val="800"/>
              <a:buChar char="○"/>
              <a:defRPr sz="800">
                <a:solidFill>
                  <a:schemeClr val="dk1"/>
                </a:solidFill>
              </a:defRPr>
            </a:lvl5pPr>
            <a:lvl6pPr indent="-279400" lvl="5" marL="2743200" rtl="0">
              <a:spcBef>
                <a:spcPts val="1600"/>
              </a:spcBef>
              <a:spcAft>
                <a:spcPts val="0"/>
              </a:spcAft>
              <a:buClr>
                <a:schemeClr val="dk1"/>
              </a:buClr>
              <a:buSzPts val="800"/>
              <a:buChar char="■"/>
              <a:defRPr sz="800">
                <a:solidFill>
                  <a:schemeClr val="dk1"/>
                </a:solidFill>
              </a:defRPr>
            </a:lvl6pPr>
            <a:lvl7pPr indent="-279400" lvl="6" marL="3200400" rtl="0">
              <a:spcBef>
                <a:spcPts val="1600"/>
              </a:spcBef>
              <a:spcAft>
                <a:spcPts val="0"/>
              </a:spcAft>
              <a:buClr>
                <a:schemeClr val="dk1"/>
              </a:buClr>
              <a:buSzPts val="800"/>
              <a:buChar char="●"/>
              <a:defRPr sz="800">
                <a:solidFill>
                  <a:schemeClr val="dk1"/>
                </a:solidFill>
              </a:defRPr>
            </a:lvl7pPr>
            <a:lvl8pPr indent="-279400" lvl="7" marL="3657600" rtl="0">
              <a:spcBef>
                <a:spcPts val="1600"/>
              </a:spcBef>
              <a:spcAft>
                <a:spcPts val="0"/>
              </a:spcAft>
              <a:buClr>
                <a:schemeClr val="dk1"/>
              </a:buClr>
              <a:buSzPts val="800"/>
              <a:buChar char="○"/>
              <a:defRPr sz="800">
                <a:solidFill>
                  <a:schemeClr val="dk1"/>
                </a:solidFill>
              </a:defRPr>
            </a:lvl8pPr>
            <a:lvl9pPr indent="-279400" lvl="8" marL="4114800" rtl="0">
              <a:spcBef>
                <a:spcPts val="1600"/>
              </a:spcBef>
              <a:spcAft>
                <a:spcPts val="1600"/>
              </a:spcAft>
              <a:buClr>
                <a:schemeClr val="dk1"/>
              </a:buClr>
              <a:buSzPts val="800"/>
              <a:buChar char="■"/>
              <a:defRPr sz="800">
                <a:solidFill>
                  <a:schemeClr val="dk1"/>
                </a:solidFill>
              </a:defRPr>
            </a:lvl9pPr>
          </a:lstStyle>
          <a:p/>
        </p:txBody>
      </p:sp>
      <p:sp>
        <p:nvSpPr>
          <p:cNvPr id="169" name="Google Shape;169;p36"/>
          <p:cNvSpPr txBox="1"/>
          <p:nvPr>
            <p:ph idx="4" type="subTitle"/>
          </p:nvPr>
        </p:nvSpPr>
        <p:spPr>
          <a:xfrm>
            <a:off x="3461100" y="2893685"/>
            <a:ext cx="2221800" cy="45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p:txBody>
      </p:sp>
      <p:sp>
        <p:nvSpPr>
          <p:cNvPr id="170" name="Google Shape;170;p36"/>
          <p:cNvSpPr txBox="1"/>
          <p:nvPr>
            <p:ph idx="5" type="body"/>
          </p:nvPr>
        </p:nvSpPr>
        <p:spPr>
          <a:xfrm>
            <a:off x="6292200" y="3292629"/>
            <a:ext cx="2221800" cy="1331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solidFill>
                  <a:schemeClr val="dk1"/>
                </a:solidFill>
              </a:defRPr>
            </a:lvl1pPr>
            <a:lvl2pPr indent="-279400" lvl="1" marL="914400" rtl="0">
              <a:spcBef>
                <a:spcPts val="1600"/>
              </a:spcBef>
              <a:spcAft>
                <a:spcPts val="0"/>
              </a:spcAft>
              <a:buClr>
                <a:schemeClr val="dk1"/>
              </a:buClr>
              <a:buSzPts val="800"/>
              <a:buChar char="○"/>
              <a:defRPr sz="800">
                <a:solidFill>
                  <a:schemeClr val="dk1"/>
                </a:solidFill>
              </a:defRPr>
            </a:lvl2pPr>
            <a:lvl3pPr indent="-279400" lvl="2" marL="1371600" rtl="0">
              <a:spcBef>
                <a:spcPts val="1600"/>
              </a:spcBef>
              <a:spcAft>
                <a:spcPts val="0"/>
              </a:spcAft>
              <a:buClr>
                <a:schemeClr val="dk1"/>
              </a:buClr>
              <a:buSzPts val="800"/>
              <a:buChar char="■"/>
              <a:defRPr sz="800">
                <a:solidFill>
                  <a:schemeClr val="dk1"/>
                </a:solidFill>
              </a:defRPr>
            </a:lvl3pPr>
            <a:lvl4pPr indent="-279400" lvl="3" marL="1828800" rtl="0">
              <a:spcBef>
                <a:spcPts val="1600"/>
              </a:spcBef>
              <a:spcAft>
                <a:spcPts val="0"/>
              </a:spcAft>
              <a:buClr>
                <a:schemeClr val="dk1"/>
              </a:buClr>
              <a:buSzPts val="800"/>
              <a:buChar char="●"/>
              <a:defRPr sz="800">
                <a:solidFill>
                  <a:schemeClr val="dk1"/>
                </a:solidFill>
              </a:defRPr>
            </a:lvl4pPr>
            <a:lvl5pPr indent="-279400" lvl="4" marL="2286000" rtl="0">
              <a:spcBef>
                <a:spcPts val="1600"/>
              </a:spcBef>
              <a:spcAft>
                <a:spcPts val="0"/>
              </a:spcAft>
              <a:buClr>
                <a:schemeClr val="dk1"/>
              </a:buClr>
              <a:buSzPts val="800"/>
              <a:buChar char="○"/>
              <a:defRPr sz="800">
                <a:solidFill>
                  <a:schemeClr val="dk1"/>
                </a:solidFill>
              </a:defRPr>
            </a:lvl5pPr>
            <a:lvl6pPr indent="-279400" lvl="5" marL="2743200" rtl="0">
              <a:spcBef>
                <a:spcPts val="1600"/>
              </a:spcBef>
              <a:spcAft>
                <a:spcPts val="0"/>
              </a:spcAft>
              <a:buClr>
                <a:schemeClr val="dk1"/>
              </a:buClr>
              <a:buSzPts val="800"/>
              <a:buChar char="■"/>
              <a:defRPr sz="800">
                <a:solidFill>
                  <a:schemeClr val="dk1"/>
                </a:solidFill>
              </a:defRPr>
            </a:lvl6pPr>
            <a:lvl7pPr indent="-279400" lvl="6" marL="3200400" rtl="0">
              <a:spcBef>
                <a:spcPts val="1600"/>
              </a:spcBef>
              <a:spcAft>
                <a:spcPts val="0"/>
              </a:spcAft>
              <a:buClr>
                <a:schemeClr val="dk1"/>
              </a:buClr>
              <a:buSzPts val="800"/>
              <a:buChar char="●"/>
              <a:defRPr sz="800">
                <a:solidFill>
                  <a:schemeClr val="dk1"/>
                </a:solidFill>
              </a:defRPr>
            </a:lvl7pPr>
            <a:lvl8pPr indent="-279400" lvl="7" marL="3657600" rtl="0">
              <a:spcBef>
                <a:spcPts val="1600"/>
              </a:spcBef>
              <a:spcAft>
                <a:spcPts val="0"/>
              </a:spcAft>
              <a:buClr>
                <a:schemeClr val="dk1"/>
              </a:buClr>
              <a:buSzPts val="800"/>
              <a:buChar char="○"/>
              <a:defRPr sz="800">
                <a:solidFill>
                  <a:schemeClr val="dk1"/>
                </a:solidFill>
              </a:defRPr>
            </a:lvl8pPr>
            <a:lvl9pPr indent="-279400" lvl="8" marL="4114800" rtl="0">
              <a:spcBef>
                <a:spcPts val="1600"/>
              </a:spcBef>
              <a:spcAft>
                <a:spcPts val="1600"/>
              </a:spcAft>
              <a:buClr>
                <a:schemeClr val="dk1"/>
              </a:buClr>
              <a:buSzPts val="800"/>
              <a:buChar char="■"/>
              <a:defRPr sz="800">
                <a:solidFill>
                  <a:schemeClr val="dk1"/>
                </a:solidFill>
              </a:defRPr>
            </a:lvl9pPr>
          </a:lstStyle>
          <a:p/>
        </p:txBody>
      </p:sp>
      <p:sp>
        <p:nvSpPr>
          <p:cNvPr id="171" name="Google Shape;171;p36"/>
          <p:cNvSpPr txBox="1"/>
          <p:nvPr>
            <p:ph idx="6" type="subTitle"/>
          </p:nvPr>
        </p:nvSpPr>
        <p:spPr>
          <a:xfrm>
            <a:off x="6292200" y="2893685"/>
            <a:ext cx="2221800" cy="4575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7"/>
          <p:cNvSpPr txBox="1"/>
          <p:nvPr>
            <p:ph type="title"/>
          </p:nvPr>
        </p:nvSpPr>
        <p:spPr>
          <a:xfrm>
            <a:off x="730924" y="704893"/>
            <a:ext cx="3763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800"/>
              <a:buFont typeface="Montserrat ExtraBold"/>
              <a:buNone/>
              <a:defRPr>
                <a:solidFill>
                  <a:schemeClr val="dk2"/>
                </a:solidFill>
                <a:latin typeface="Montserrat ExtraBold"/>
                <a:ea typeface="Montserrat ExtraBold"/>
                <a:cs typeface="Montserrat ExtraBold"/>
                <a:sym typeface="Montserrat ExtraBold"/>
              </a:defRPr>
            </a:lvl1pPr>
            <a:lvl2pPr lvl="1" rtl="0">
              <a:lnSpc>
                <a:spcPct val="100000"/>
              </a:lnSpc>
              <a:spcBef>
                <a:spcPts val="0"/>
              </a:spcBef>
              <a:spcAft>
                <a:spcPts val="0"/>
              </a:spcAft>
              <a:buClr>
                <a:schemeClr val="dk2"/>
              </a:buClr>
              <a:buSzPts val="2800"/>
              <a:buNone/>
              <a:defRPr>
                <a:solidFill>
                  <a:schemeClr val="dk2"/>
                </a:solidFill>
              </a:defRPr>
            </a:lvl2pPr>
            <a:lvl3pPr lvl="2" rtl="0">
              <a:lnSpc>
                <a:spcPct val="100000"/>
              </a:lnSpc>
              <a:spcBef>
                <a:spcPts val="0"/>
              </a:spcBef>
              <a:spcAft>
                <a:spcPts val="0"/>
              </a:spcAft>
              <a:buClr>
                <a:schemeClr val="dk2"/>
              </a:buClr>
              <a:buSzPts val="2800"/>
              <a:buNone/>
              <a:defRPr>
                <a:solidFill>
                  <a:schemeClr val="dk2"/>
                </a:solidFill>
              </a:defRPr>
            </a:lvl3pPr>
            <a:lvl4pPr lvl="3" rtl="0">
              <a:lnSpc>
                <a:spcPct val="100000"/>
              </a:lnSpc>
              <a:spcBef>
                <a:spcPts val="0"/>
              </a:spcBef>
              <a:spcAft>
                <a:spcPts val="0"/>
              </a:spcAft>
              <a:buClr>
                <a:schemeClr val="dk2"/>
              </a:buClr>
              <a:buSzPts val="2800"/>
              <a:buNone/>
              <a:defRPr>
                <a:solidFill>
                  <a:schemeClr val="dk2"/>
                </a:solidFill>
              </a:defRPr>
            </a:lvl4pPr>
            <a:lvl5pPr lvl="4" rtl="0">
              <a:lnSpc>
                <a:spcPct val="100000"/>
              </a:lnSpc>
              <a:spcBef>
                <a:spcPts val="0"/>
              </a:spcBef>
              <a:spcAft>
                <a:spcPts val="0"/>
              </a:spcAft>
              <a:buClr>
                <a:schemeClr val="dk2"/>
              </a:buClr>
              <a:buSzPts val="2800"/>
              <a:buNone/>
              <a:defRPr>
                <a:solidFill>
                  <a:schemeClr val="dk2"/>
                </a:solidFill>
              </a:defRPr>
            </a:lvl5pPr>
            <a:lvl6pPr lvl="5" rtl="0">
              <a:lnSpc>
                <a:spcPct val="100000"/>
              </a:lnSpc>
              <a:spcBef>
                <a:spcPts val="0"/>
              </a:spcBef>
              <a:spcAft>
                <a:spcPts val="0"/>
              </a:spcAft>
              <a:buClr>
                <a:schemeClr val="dk2"/>
              </a:buClr>
              <a:buSzPts val="2800"/>
              <a:buNone/>
              <a:defRPr>
                <a:solidFill>
                  <a:schemeClr val="dk2"/>
                </a:solidFill>
              </a:defRPr>
            </a:lvl6pPr>
            <a:lvl7pPr lvl="6" rtl="0">
              <a:lnSpc>
                <a:spcPct val="100000"/>
              </a:lnSpc>
              <a:spcBef>
                <a:spcPts val="0"/>
              </a:spcBef>
              <a:spcAft>
                <a:spcPts val="0"/>
              </a:spcAft>
              <a:buClr>
                <a:schemeClr val="dk2"/>
              </a:buClr>
              <a:buSzPts val="2800"/>
              <a:buNone/>
              <a:defRPr>
                <a:solidFill>
                  <a:schemeClr val="dk2"/>
                </a:solidFill>
              </a:defRPr>
            </a:lvl7pPr>
            <a:lvl8pPr lvl="7" rtl="0">
              <a:lnSpc>
                <a:spcPct val="100000"/>
              </a:lnSpc>
              <a:spcBef>
                <a:spcPts val="0"/>
              </a:spcBef>
              <a:spcAft>
                <a:spcPts val="0"/>
              </a:spcAft>
              <a:buClr>
                <a:schemeClr val="dk2"/>
              </a:buClr>
              <a:buSzPts val="2800"/>
              <a:buNone/>
              <a:defRPr>
                <a:solidFill>
                  <a:schemeClr val="dk2"/>
                </a:solidFill>
              </a:defRPr>
            </a:lvl8pPr>
            <a:lvl9pPr lvl="8" rtl="0">
              <a:lnSpc>
                <a:spcPct val="100000"/>
              </a:lnSpc>
              <a:spcBef>
                <a:spcPts val="0"/>
              </a:spcBef>
              <a:spcAft>
                <a:spcPts val="0"/>
              </a:spcAft>
              <a:buClr>
                <a:schemeClr val="dk2"/>
              </a:buClr>
              <a:buSzPts val="2800"/>
              <a:buNone/>
              <a:defRPr>
                <a:solidFill>
                  <a:schemeClr val="dk2"/>
                </a:solidFill>
              </a:defRPr>
            </a:lvl9pPr>
          </a:lstStyle>
          <a:p/>
        </p:txBody>
      </p:sp>
      <p:sp>
        <p:nvSpPr>
          <p:cNvPr id="174" name="Google Shape;174;p37"/>
          <p:cNvSpPr txBox="1"/>
          <p:nvPr>
            <p:ph idx="1" type="subTitle"/>
          </p:nvPr>
        </p:nvSpPr>
        <p:spPr>
          <a:xfrm>
            <a:off x="5965597" y="2304425"/>
            <a:ext cx="2601300" cy="38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5" name="Google Shape;175;p37"/>
          <p:cNvSpPr txBox="1"/>
          <p:nvPr>
            <p:ph idx="2" type="subTitle"/>
          </p:nvPr>
        </p:nvSpPr>
        <p:spPr>
          <a:xfrm>
            <a:off x="5965600" y="2664150"/>
            <a:ext cx="2609100" cy="45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6" name="Google Shape;176;p37"/>
          <p:cNvSpPr txBox="1"/>
          <p:nvPr>
            <p:ph idx="3" type="subTitle"/>
          </p:nvPr>
        </p:nvSpPr>
        <p:spPr>
          <a:xfrm>
            <a:off x="5965597" y="3512450"/>
            <a:ext cx="2601300" cy="38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7" name="Google Shape;177;p37"/>
          <p:cNvSpPr txBox="1"/>
          <p:nvPr>
            <p:ph idx="4" type="subTitle"/>
          </p:nvPr>
        </p:nvSpPr>
        <p:spPr>
          <a:xfrm>
            <a:off x="5965600" y="3872175"/>
            <a:ext cx="2609100" cy="45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8" name="Google Shape;178;p37"/>
          <p:cNvSpPr txBox="1"/>
          <p:nvPr>
            <p:ph idx="5" type="subTitle"/>
          </p:nvPr>
        </p:nvSpPr>
        <p:spPr>
          <a:xfrm>
            <a:off x="5965597" y="1096400"/>
            <a:ext cx="2601300" cy="38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79" name="Google Shape;179;p37"/>
          <p:cNvSpPr txBox="1"/>
          <p:nvPr>
            <p:ph idx="6" type="subTitle"/>
          </p:nvPr>
        </p:nvSpPr>
        <p:spPr>
          <a:xfrm>
            <a:off x="5965600" y="1456125"/>
            <a:ext cx="2609100" cy="45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38"/>
          <p:cNvSpPr txBox="1"/>
          <p:nvPr>
            <p:ph type="title"/>
          </p:nvPr>
        </p:nvSpPr>
        <p:spPr>
          <a:xfrm>
            <a:off x="730927" y="704893"/>
            <a:ext cx="7701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rtl="0">
              <a:lnSpc>
                <a:spcPct val="100000"/>
              </a:lnSpc>
              <a:spcBef>
                <a:spcPts val="0"/>
              </a:spcBef>
              <a:spcAft>
                <a:spcPts val="0"/>
              </a:spcAft>
              <a:buSzPts val="2800"/>
              <a:buNone/>
              <a:defRPr/>
            </a:lvl2pPr>
            <a:lvl3pPr lvl="2" rtl="0">
              <a:lnSpc>
                <a:spcPct val="100000"/>
              </a:lnSpc>
              <a:spcBef>
                <a:spcPts val="0"/>
              </a:spcBef>
              <a:spcAft>
                <a:spcPts val="0"/>
              </a:spcAft>
              <a:buSzPts val="2800"/>
              <a:buNone/>
              <a:defRPr/>
            </a:lvl3pPr>
            <a:lvl4pPr lvl="3" rtl="0">
              <a:lnSpc>
                <a:spcPct val="100000"/>
              </a:lnSpc>
              <a:spcBef>
                <a:spcPts val="0"/>
              </a:spcBef>
              <a:spcAft>
                <a:spcPts val="0"/>
              </a:spcAft>
              <a:buSzPts val="2800"/>
              <a:buNone/>
              <a:defRPr/>
            </a:lvl4pPr>
            <a:lvl5pPr lvl="4" rtl="0">
              <a:lnSpc>
                <a:spcPct val="100000"/>
              </a:lnSpc>
              <a:spcBef>
                <a:spcPts val="0"/>
              </a:spcBef>
              <a:spcAft>
                <a:spcPts val="0"/>
              </a:spcAft>
              <a:buSzPts val="2800"/>
              <a:buNone/>
              <a:defRPr/>
            </a:lvl5pPr>
            <a:lvl6pPr lvl="5" rtl="0">
              <a:lnSpc>
                <a:spcPct val="100000"/>
              </a:lnSpc>
              <a:spcBef>
                <a:spcPts val="0"/>
              </a:spcBef>
              <a:spcAft>
                <a:spcPts val="0"/>
              </a:spcAft>
              <a:buSzPts val="2800"/>
              <a:buNone/>
              <a:defRPr/>
            </a:lvl6pPr>
            <a:lvl7pPr lvl="6" rtl="0">
              <a:lnSpc>
                <a:spcPct val="100000"/>
              </a:lnSpc>
              <a:spcBef>
                <a:spcPts val="0"/>
              </a:spcBef>
              <a:spcAft>
                <a:spcPts val="0"/>
              </a:spcAft>
              <a:buSzPts val="2800"/>
              <a:buNone/>
              <a:defRPr/>
            </a:lvl7pPr>
            <a:lvl8pPr lvl="7" rtl="0">
              <a:lnSpc>
                <a:spcPct val="100000"/>
              </a:lnSpc>
              <a:spcBef>
                <a:spcPts val="0"/>
              </a:spcBef>
              <a:spcAft>
                <a:spcPts val="0"/>
              </a:spcAft>
              <a:buSzPts val="2800"/>
              <a:buNone/>
              <a:defRPr/>
            </a:lvl8pPr>
            <a:lvl9pPr lvl="8" rtl="0">
              <a:lnSpc>
                <a:spcPct val="100000"/>
              </a:lnSpc>
              <a:spcBef>
                <a:spcPts val="0"/>
              </a:spcBef>
              <a:spcAft>
                <a:spcPts val="0"/>
              </a:spcAft>
              <a:buSzPts val="2800"/>
              <a:buNone/>
              <a:defRPr/>
            </a:lvl9pPr>
          </a:lstStyle>
          <a:p/>
        </p:txBody>
      </p:sp>
      <p:sp>
        <p:nvSpPr>
          <p:cNvPr id="182" name="Google Shape;182;p38"/>
          <p:cNvSpPr txBox="1"/>
          <p:nvPr>
            <p:ph idx="1" type="subTitle"/>
          </p:nvPr>
        </p:nvSpPr>
        <p:spPr>
          <a:xfrm>
            <a:off x="1650225" y="2781200"/>
            <a:ext cx="2238300" cy="413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183" name="Google Shape;183;p38"/>
          <p:cNvSpPr txBox="1"/>
          <p:nvPr>
            <p:ph idx="2" type="subTitle"/>
          </p:nvPr>
        </p:nvSpPr>
        <p:spPr>
          <a:xfrm>
            <a:off x="1646925" y="3183377"/>
            <a:ext cx="2244900" cy="10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184" name="Google Shape;184;p38"/>
          <p:cNvSpPr txBox="1"/>
          <p:nvPr>
            <p:ph idx="3" type="subTitle"/>
          </p:nvPr>
        </p:nvSpPr>
        <p:spPr>
          <a:xfrm>
            <a:off x="5255496" y="2795175"/>
            <a:ext cx="2238300" cy="413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rtl="0" algn="ctr">
              <a:spcBef>
                <a:spcPts val="160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
        <p:nvSpPr>
          <p:cNvPr id="185" name="Google Shape;185;p38"/>
          <p:cNvSpPr txBox="1"/>
          <p:nvPr>
            <p:ph idx="4" type="subTitle"/>
          </p:nvPr>
        </p:nvSpPr>
        <p:spPr>
          <a:xfrm>
            <a:off x="5252180" y="3183377"/>
            <a:ext cx="2244900" cy="101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1600"/>
              </a:spcBef>
              <a:spcAft>
                <a:spcPts val="0"/>
              </a:spcAft>
              <a:buClr>
                <a:schemeClr val="dk1"/>
              </a:buClr>
              <a:buSzPts val="1400"/>
              <a:buNone/>
              <a:defRPr>
                <a:solidFill>
                  <a:schemeClr val="dk1"/>
                </a:solidFill>
              </a:defRPr>
            </a:lvl3pPr>
            <a:lvl4pPr lvl="3" rtl="0" algn="ctr">
              <a:spcBef>
                <a:spcPts val="1600"/>
              </a:spcBef>
              <a:spcAft>
                <a:spcPts val="0"/>
              </a:spcAft>
              <a:buClr>
                <a:schemeClr val="dk1"/>
              </a:buClr>
              <a:buSzPts val="1400"/>
              <a:buNone/>
              <a:defRPr>
                <a:solidFill>
                  <a:schemeClr val="dk1"/>
                </a:solidFill>
              </a:defRPr>
            </a:lvl4pPr>
            <a:lvl5pPr lvl="4" rtl="0" algn="ctr">
              <a:spcBef>
                <a:spcPts val="1600"/>
              </a:spcBef>
              <a:spcAft>
                <a:spcPts val="0"/>
              </a:spcAft>
              <a:buClr>
                <a:schemeClr val="dk1"/>
              </a:buClr>
              <a:buSzPts val="1400"/>
              <a:buNone/>
              <a:defRPr>
                <a:solidFill>
                  <a:schemeClr val="dk1"/>
                </a:solidFill>
              </a:defRPr>
            </a:lvl5pPr>
            <a:lvl6pPr lvl="5" rtl="0" algn="ctr">
              <a:spcBef>
                <a:spcPts val="1600"/>
              </a:spcBef>
              <a:spcAft>
                <a:spcPts val="0"/>
              </a:spcAft>
              <a:buClr>
                <a:schemeClr val="dk1"/>
              </a:buClr>
              <a:buSzPts val="1400"/>
              <a:buNone/>
              <a:defRPr>
                <a:solidFill>
                  <a:schemeClr val="dk1"/>
                </a:solidFill>
              </a:defRPr>
            </a:lvl6pPr>
            <a:lvl7pPr lvl="6" rtl="0" algn="ctr">
              <a:spcBef>
                <a:spcPts val="1600"/>
              </a:spcBef>
              <a:spcAft>
                <a:spcPts val="0"/>
              </a:spcAft>
              <a:buClr>
                <a:schemeClr val="dk1"/>
              </a:buClr>
              <a:buSzPts val="1400"/>
              <a:buNone/>
              <a:defRPr>
                <a:solidFill>
                  <a:schemeClr val="dk1"/>
                </a:solidFill>
              </a:defRPr>
            </a:lvl7pPr>
            <a:lvl8pPr lvl="7" rtl="0" algn="ctr">
              <a:spcBef>
                <a:spcPts val="1600"/>
              </a:spcBef>
              <a:spcAft>
                <a:spcPts val="0"/>
              </a:spcAft>
              <a:buClr>
                <a:schemeClr val="dk1"/>
              </a:buClr>
              <a:buSzPts val="1400"/>
              <a:buNone/>
              <a:defRPr>
                <a:solidFill>
                  <a:schemeClr val="dk1"/>
                </a:solidFill>
              </a:defRPr>
            </a:lvl8pPr>
            <a:lvl9pPr lvl="8" rtl="0" algn="ctr">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p39"/>
          <p:cNvSpPr txBox="1"/>
          <p:nvPr>
            <p:ph type="title"/>
          </p:nvPr>
        </p:nvSpPr>
        <p:spPr>
          <a:xfrm>
            <a:off x="630118" y="705347"/>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solidFill>
                  <a:schemeClr val="lt1"/>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lt1"/>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lt1"/>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lt1"/>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lt1"/>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lt1"/>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lt1"/>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lt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4_4">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40"/>
          <p:cNvSpPr txBox="1"/>
          <p:nvPr>
            <p:ph type="title"/>
          </p:nvPr>
        </p:nvSpPr>
        <p:spPr>
          <a:xfrm>
            <a:off x="630118" y="705363"/>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solidFill>
                  <a:schemeClr val="lt1"/>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lt1"/>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lt1"/>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lt1"/>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lt1"/>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lt1"/>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lt1"/>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lt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idx="1" type="subTitle"/>
          </p:nvPr>
        </p:nvSpPr>
        <p:spPr>
          <a:xfrm>
            <a:off x="5137200" y="3011925"/>
            <a:ext cx="3147600" cy="317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p:txBody>
      </p:sp>
      <p:sp>
        <p:nvSpPr>
          <p:cNvPr id="20" name="Google Shape;20;p5"/>
          <p:cNvSpPr txBox="1"/>
          <p:nvPr>
            <p:ph type="title"/>
          </p:nvPr>
        </p:nvSpPr>
        <p:spPr>
          <a:xfrm>
            <a:off x="713046" y="704106"/>
            <a:ext cx="3803700" cy="9492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2" type="body"/>
          </p:nvPr>
        </p:nvSpPr>
        <p:spPr>
          <a:xfrm>
            <a:off x="720000" y="3221702"/>
            <a:ext cx="3023100" cy="9018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rgbClr val="000000"/>
              </a:buClr>
              <a:buSzPts val="1600"/>
              <a:buChar char="●"/>
              <a:defRPr sz="1400">
                <a:solidFill>
                  <a:schemeClr val="dk1"/>
                </a:solidFill>
              </a:defRPr>
            </a:lvl1pPr>
            <a:lvl2pPr indent="-330200" lvl="1" marL="914400">
              <a:spcBef>
                <a:spcPts val="1600"/>
              </a:spcBef>
              <a:spcAft>
                <a:spcPts val="0"/>
              </a:spcAft>
              <a:buClr>
                <a:srgbClr val="000000"/>
              </a:buClr>
              <a:buSzPts val="1600"/>
              <a:buChar char="○"/>
              <a:defRPr sz="1600">
                <a:solidFill>
                  <a:srgbClr val="000000"/>
                </a:solidFill>
              </a:defRPr>
            </a:lvl2pPr>
            <a:lvl3pPr indent="-330200" lvl="2" marL="1371600">
              <a:spcBef>
                <a:spcPts val="1600"/>
              </a:spcBef>
              <a:spcAft>
                <a:spcPts val="0"/>
              </a:spcAft>
              <a:buClr>
                <a:srgbClr val="000000"/>
              </a:buClr>
              <a:buSzPts val="1600"/>
              <a:buChar char="■"/>
              <a:defRPr sz="1600">
                <a:solidFill>
                  <a:srgbClr val="000000"/>
                </a:solidFill>
              </a:defRPr>
            </a:lvl3pPr>
            <a:lvl4pPr indent="-330200" lvl="3" marL="1828800">
              <a:spcBef>
                <a:spcPts val="1600"/>
              </a:spcBef>
              <a:spcAft>
                <a:spcPts val="0"/>
              </a:spcAft>
              <a:buClr>
                <a:srgbClr val="000000"/>
              </a:buClr>
              <a:buSzPts val="1600"/>
              <a:buChar char="●"/>
              <a:defRPr sz="1600">
                <a:solidFill>
                  <a:srgbClr val="000000"/>
                </a:solidFill>
              </a:defRPr>
            </a:lvl4pPr>
            <a:lvl5pPr indent="-330200" lvl="4" marL="2286000">
              <a:spcBef>
                <a:spcPts val="1600"/>
              </a:spcBef>
              <a:spcAft>
                <a:spcPts val="0"/>
              </a:spcAft>
              <a:buClr>
                <a:srgbClr val="000000"/>
              </a:buClr>
              <a:buSzPts val="1600"/>
              <a:buChar char="○"/>
              <a:defRPr sz="1600">
                <a:solidFill>
                  <a:srgbClr val="000000"/>
                </a:solidFill>
              </a:defRPr>
            </a:lvl5pPr>
            <a:lvl6pPr indent="-330200" lvl="5" marL="2743200">
              <a:spcBef>
                <a:spcPts val="1600"/>
              </a:spcBef>
              <a:spcAft>
                <a:spcPts val="0"/>
              </a:spcAft>
              <a:buClr>
                <a:srgbClr val="000000"/>
              </a:buClr>
              <a:buSzPts val="1600"/>
              <a:buChar char="■"/>
              <a:defRPr sz="1600">
                <a:solidFill>
                  <a:srgbClr val="000000"/>
                </a:solidFill>
              </a:defRPr>
            </a:lvl6pPr>
            <a:lvl7pPr indent="-330200" lvl="6" marL="3200400">
              <a:spcBef>
                <a:spcPts val="1600"/>
              </a:spcBef>
              <a:spcAft>
                <a:spcPts val="0"/>
              </a:spcAft>
              <a:buClr>
                <a:srgbClr val="000000"/>
              </a:buClr>
              <a:buSzPts val="1600"/>
              <a:buChar char="●"/>
              <a:defRPr sz="1600">
                <a:solidFill>
                  <a:srgbClr val="000000"/>
                </a:solidFill>
              </a:defRPr>
            </a:lvl7pPr>
            <a:lvl8pPr indent="-330200" lvl="7" marL="3657600">
              <a:spcBef>
                <a:spcPts val="1600"/>
              </a:spcBef>
              <a:spcAft>
                <a:spcPts val="0"/>
              </a:spcAft>
              <a:buClr>
                <a:srgbClr val="000000"/>
              </a:buClr>
              <a:buSzPts val="1600"/>
              <a:buChar char="○"/>
              <a:defRPr sz="1600">
                <a:solidFill>
                  <a:srgbClr val="000000"/>
                </a:solidFill>
              </a:defRPr>
            </a:lvl8pPr>
            <a:lvl9pPr indent="-330200" lvl="8" marL="4114800">
              <a:spcBef>
                <a:spcPts val="1600"/>
              </a:spcBef>
              <a:spcAft>
                <a:spcPts val="1600"/>
              </a:spcAft>
              <a:buClr>
                <a:srgbClr val="000000"/>
              </a:buClr>
              <a:buSzPts val="1600"/>
              <a:buChar char="■"/>
              <a:defRPr sz="1600">
                <a:solidFill>
                  <a:srgbClr val="000000"/>
                </a:solidFill>
              </a:defRPr>
            </a:lvl9pPr>
          </a:lstStyle>
          <a:p/>
        </p:txBody>
      </p:sp>
      <p:sp>
        <p:nvSpPr>
          <p:cNvPr id="22" name="Google Shape;22;p5"/>
          <p:cNvSpPr txBox="1"/>
          <p:nvPr>
            <p:ph idx="3" type="body"/>
          </p:nvPr>
        </p:nvSpPr>
        <p:spPr>
          <a:xfrm>
            <a:off x="5137200" y="3212050"/>
            <a:ext cx="3147600" cy="9210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Clr>
                <a:srgbClr val="000000"/>
              </a:buClr>
              <a:buSzPts val="1600"/>
              <a:buChar char="●"/>
              <a:defRPr sz="1400">
                <a:solidFill>
                  <a:schemeClr val="dk1"/>
                </a:solidFill>
              </a:defRPr>
            </a:lvl1pPr>
            <a:lvl2pPr indent="-330200" lvl="1" marL="914400">
              <a:spcBef>
                <a:spcPts val="1600"/>
              </a:spcBef>
              <a:spcAft>
                <a:spcPts val="0"/>
              </a:spcAft>
              <a:buClr>
                <a:srgbClr val="000000"/>
              </a:buClr>
              <a:buSzPts val="1600"/>
              <a:buChar char="○"/>
              <a:defRPr sz="1600">
                <a:solidFill>
                  <a:srgbClr val="000000"/>
                </a:solidFill>
              </a:defRPr>
            </a:lvl2pPr>
            <a:lvl3pPr indent="-330200" lvl="2" marL="1371600">
              <a:spcBef>
                <a:spcPts val="1600"/>
              </a:spcBef>
              <a:spcAft>
                <a:spcPts val="0"/>
              </a:spcAft>
              <a:buClr>
                <a:srgbClr val="000000"/>
              </a:buClr>
              <a:buSzPts val="1600"/>
              <a:buChar char="■"/>
              <a:defRPr sz="1600">
                <a:solidFill>
                  <a:srgbClr val="000000"/>
                </a:solidFill>
              </a:defRPr>
            </a:lvl3pPr>
            <a:lvl4pPr indent="-330200" lvl="3" marL="1828800">
              <a:spcBef>
                <a:spcPts val="1600"/>
              </a:spcBef>
              <a:spcAft>
                <a:spcPts val="0"/>
              </a:spcAft>
              <a:buClr>
                <a:srgbClr val="000000"/>
              </a:buClr>
              <a:buSzPts val="1600"/>
              <a:buChar char="●"/>
              <a:defRPr sz="1600">
                <a:solidFill>
                  <a:srgbClr val="000000"/>
                </a:solidFill>
              </a:defRPr>
            </a:lvl4pPr>
            <a:lvl5pPr indent="-330200" lvl="4" marL="2286000">
              <a:spcBef>
                <a:spcPts val="1600"/>
              </a:spcBef>
              <a:spcAft>
                <a:spcPts val="0"/>
              </a:spcAft>
              <a:buClr>
                <a:srgbClr val="000000"/>
              </a:buClr>
              <a:buSzPts val="1600"/>
              <a:buChar char="○"/>
              <a:defRPr sz="1600">
                <a:solidFill>
                  <a:srgbClr val="000000"/>
                </a:solidFill>
              </a:defRPr>
            </a:lvl5pPr>
            <a:lvl6pPr indent="-330200" lvl="5" marL="2743200">
              <a:spcBef>
                <a:spcPts val="1600"/>
              </a:spcBef>
              <a:spcAft>
                <a:spcPts val="0"/>
              </a:spcAft>
              <a:buClr>
                <a:srgbClr val="000000"/>
              </a:buClr>
              <a:buSzPts val="1600"/>
              <a:buChar char="■"/>
              <a:defRPr sz="1600">
                <a:solidFill>
                  <a:srgbClr val="000000"/>
                </a:solidFill>
              </a:defRPr>
            </a:lvl6pPr>
            <a:lvl7pPr indent="-330200" lvl="6" marL="3200400">
              <a:spcBef>
                <a:spcPts val="1600"/>
              </a:spcBef>
              <a:spcAft>
                <a:spcPts val="0"/>
              </a:spcAft>
              <a:buClr>
                <a:srgbClr val="000000"/>
              </a:buClr>
              <a:buSzPts val="1600"/>
              <a:buChar char="●"/>
              <a:defRPr sz="1600">
                <a:solidFill>
                  <a:srgbClr val="000000"/>
                </a:solidFill>
              </a:defRPr>
            </a:lvl7pPr>
            <a:lvl8pPr indent="-330200" lvl="7" marL="3657600">
              <a:spcBef>
                <a:spcPts val="1600"/>
              </a:spcBef>
              <a:spcAft>
                <a:spcPts val="0"/>
              </a:spcAft>
              <a:buClr>
                <a:srgbClr val="000000"/>
              </a:buClr>
              <a:buSzPts val="1600"/>
              <a:buChar char="○"/>
              <a:defRPr sz="1600">
                <a:solidFill>
                  <a:srgbClr val="000000"/>
                </a:solidFill>
              </a:defRPr>
            </a:lvl8pPr>
            <a:lvl9pPr indent="-330200" lvl="8" marL="4114800">
              <a:spcBef>
                <a:spcPts val="1600"/>
              </a:spcBef>
              <a:spcAft>
                <a:spcPts val="1600"/>
              </a:spcAft>
              <a:buClr>
                <a:srgbClr val="000000"/>
              </a:buClr>
              <a:buSzPts val="1600"/>
              <a:buChar char="■"/>
              <a:defRPr sz="1600">
                <a:solidFill>
                  <a:srgbClr val="000000"/>
                </a:solidFill>
              </a:defRPr>
            </a:lvl9pPr>
          </a:lstStyle>
          <a:p/>
        </p:txBody>
      </p:sp>
      <p:sp>
        <p:nvSpPr>
          <p:cNvPr id="23" name="Google Shape;23;p5"/>
          <p:cNvSpPr txBox="1"/>
          <p:nvPr/>
        </p:nvSpPr>
        <p:spPr>
          <a:xfrm>
            <a:off x="720000" y="2707775"/>
            <a:ext cx="3441600" cy="53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latin typeface="Montserrat ExtraBold"/>
              <a:ea typeface="Montserrat ExtraBold"/>
              <a:cs typeface="Montserrat ExtraBold"/>
              <a:sym typeface="Montserrat ExtraBold"/>
            </a:endParaRPr>
          </a:p>
        </p:txBody>
      </p:sp>
      <p:sp>
        <p:nvSpPr>
          <p:cNvPr id="24" name="Google Shape;24;p5"/>
          <p:cNvSpPr txBox="1"/>
          <p:nvPr>
            <p:ph idx="4" type="subTitle"/>
          </p:nvPr>
        </p:nvSpPr>
        <p:spPr>
          <a:xfrm>
            <a:off x="734775" y="3011925"/>
            <a:ext cx="3023100" cy="317400"/>
          </a:xfrm>
          <a:prstGeom prst="rect">
            <a:avLst/>
          </a:prstGeom>
        </p:spPr>
        <p:txBody>
          <a:bodyPr anchorCtr="0" anchor="ctr" bIns="91425" lIns="91425" spcFirstLastPara="1" rIns="91425" wrap="square" tIns="91425">
            <a:noAutofit/>
          </a:bodyPr>
          <a:lstStyle>
            <a:lvl1pPr lv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41"/>
          <p:cNvSpPr txBox="1"/>
          <p:nvPr>
            <p:ph idx="1" type="subTitle"/>
          </p:nvPr>
        </p:nvSpPr>
        <p:spPr>
          <a:xfrm>
            <a:off x="1054550" y="2203962"/>
            <a:ext cx="22197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p:txBody>
      </p:sp>
      <p:sp>
        <p:nvSpPr>
          <p:cNvPr id="192" name="Google Shape;192;p41"/>
          <p:cNvSpPr txBox="1"/>
          <p:nvPr>
            <p:ph idx="2" type="body"/>
          </p:nvPr>
        </p:nvSpPr>
        <p:spPr>
          <a:xfrm>
            <a:off x="3516300" y="2618100"/>
            <a:ext cx="21459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2"/>
              </a:buClr>
              <a:buSzPts val="1300"/>
              <a:buChar char="●"/>
              <a:defRPr sz="1400">
                <a:solidFill>
                  <a:schemeClr val="dk2"/>
                </a:solidFill>
              </a:defRPr>
            </a:lvl1pPr>
            <a:lvl2pPr indent="-311150" lvl="1" marL="914400" rtl="0">
              <a:lnSpc>
                <a:spcPct val="90000"/>
              </a:lnSpc>
              <a:spcBef>
                <a:spcPts val="1600"/>
              </a:spcBef>
              <a:spcAft>
                <a:spcPts val="0"/>
              </a:spcAft>
              <a:buClr>
                <a:schemeClr val="dk2"/>
              </a:buClr>
              <a:buSzPts val="1300"/>
              <a:buChar char="○"/>
              <a:defRPr sz="1300">
                <a:solidFill>
                  <a:schemeClr val="dk2"/>
                </a:solidFill>
              </a:defRPr>
            </a:lvl2pPr>
            <a:lvl3pPr indent="-311150" lvl="2" marL="1371600" rtl="0">
              <a:lnSpc>
                <a:spcPct val="90000"/>
              </a:lnSpc>
              <a:spcBef>
                <a:spcPts val="1600"/>
              </a:spcBef>
              <a:spcAft>
                <a:spcPts val="0"/>
              </a:spcAft>
              <a:buClr>
                <a:schemeClr val="dk2"/>
              </a:buClr>
              <a:buSzPts val="1300"/>
              <a:buChar char="■"/>
              <a:defRPr sz="1300">
                <a:solidFill>
                  <a:schemeClr val="dk2"/>
                </a:solidFill>
              </a:defRPr>
            </a:lvl3pPr>
            <a:lvl4pPr indent="-311150" lvl="3" marL="1828800" rtl="0">
              <a:lnSpc>
                <a:spcPct val="90000"/>
              </a:lnSpc>
              <a:spcBef>
                <a:spcPts val="1600"/>
              </a:spcBef>
              <a:spcAft>
                <a:spcPts val="0"/>
              </a:spcAft>
              <a:buClr>
                <a:schemeClr val="dk2"/>
              </a:buClr>
              <a:buSzPts val="1300"/>
              <a:buChar char="●"/>
              <a:defRPr sz="1300">
                <a:solidFill>
                  <a:schemeClr val="dk2"/>
                </a:solidFill>
              </a:defRPr>
            </a:lvl4pPr>
            <a:lvl5pPr indent="-311150" lvl="4" marL="2286000" rtl="0">
              <a:lnSpc>
                <a:spcPct val="90000"/>
              </a:lnSpc>
              <a:spcBef>
                <a:spcPts val="1600"/>
              </a:spcBef>
              <a:spcAft>
                <a:spcPts val="0"/>
              </a:spcAft>
              <a:buClr>
                <a:schemeClr val="dk2"/>
              </a:buClr>
              <a:buSzPts val="1300"/>
              <a:buChar char="○"/>
              <a:defRPr sz="1300">
                <a:solidFill>
                  <a:schemeClr val="dk2"/>
                </a:solidFill>
              </a:defRPr>
            </a:lvl5pPr>
            <a:lvl6pPr indent="-311150" lvl="5" marL="2743200" rtl="0">
              <a:lnSpc>
                <a:spcPct val="90000"/>
              </a:lnSpc>
              <a:spcBef>
                <a:spcPts val="1600"/>
              </a:spcBef>
              <a:spcAft>
                <a:spcPts val="0"/>
              </a:spcAft>
              <a:buClr>
                <a:schemeClr val="dk2"/>
              </a:buClr>
              <a:buSzPts val="1300"/>
              <a:buChar char="■"/>
              <a:defRPr sz="1300">
                <a:solidFill>
                  <a:schemeClr val="dk2"/>
                </a:solidFill>
              </a:defRPr>
            </a:lvl6pPr>
            <a:lvl7pPr indent="-311150" lvl="6" marL="3200400" rtl="0">
              <a:lnSpc>
                <a:spcPct val="90000"/>
              </a:lnSpc>
              <a:spcBef>
                <a:spcPts val="1600"/>
              </a:spcBef>
              <a:spcAft>
                <a:spcPts val="0"/>
              </a:spcAft>
              <a:buClr>
                <a:schemeClr val="dk2"/>
              </a:buClr>
              <a:buSzPts val="1300"/>
              <a:buChar char="●"/>
              <a:defRPr sz="1300">
                <a:solidFill>
                  <a:schemeClr val="dk2"/>
                </a:solidFill>
              </a:defRPr>
            </a:lvl7pPr>
            <a:lvl8pPr indent="-311150" lvl="7" marL="3657600" rtl="0">
              <a:lnSpc>
                <a:spcPct val="90000"/>
              </a:lnSpc>
              <a:spcBef>
                <a:spcPts val="1600"/>
              </a:spcBef>
              <a:spcAft>
                <a:spcPts val="0"/>
              </a:spcAft>
              <a:buClr>
                <a:schemeClr val="dk2"/>
              </a:buClr>
              <a:buSzPts val="1300"/>
              <a:buChar char="○"/>
              <a:defRPr sz="1300">
                <a:solidFill>
                  <a:schemeClr val="dk2"/>
                </a:solidFill>
              </a:defRPr>
            </a:lvl8pPr>
            <a:lvl9pPr indent="-311150" lvl="8" marL="4114800" rtl="0">
              <a:lnSpc>
                <a:spcPct val="90000"/>
              </a:lnSpc>
              <a:spcBef>
                <a:spcPts val="1600"/>
              </a:spcBef>
              <a:spcAft>
                <a:spcPts val="1600"/>
              </a:spcAft>
              <a:buClr>
                <a:schemeClr val="dk2"/>
              </a:buClr>
              <a:buSzPts val="1300"/>
              <a:buChar char="■"/>
              <a:defRPr sz="1300">
                <a:solidFill>
                  <a:schemeClr val="dk2"/>
                </a:solidFill>
              </a:defRPr>
            </a:lvl9pPr>
          </a:lstStyle>
          <a:p/>
        </p:txBody>
      </p:sp>
      <p:sp>
        <p:nvSpPr>
          <p:cNvPr id="193" name="Google Shape;193;p41"/>
          <p:cNvSpPr txBox="1"/>
          <p:nvPr>
            <p:ph idx="3" type="subTitle"/>
          </p:nvPr>
        </p:nvSpPr>
        <p:spPr>
          <a:xfrm>
            <a:off x="5954798" y="2203962"/>
            <a:ext cx="21333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p:txBody>
      </p:sp>
      <p:sp>
        <p:nvSpPr>
          <p:cNvPr id="194" name="Google Shape;194;p41"/>
          <p:cNvSpPr txBox="1"/>
          <p:nvPr>
            <p:ph idx="4" type="body"/>
          </p:nvPr>
        </p:nvSpPr>
        <p:spPr>
          <a:xfrm>
            <a:off x="5954700" y="2618100"/>
            <a:ext cx="21336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2"/>
              </a:buClr>
              <a:buSzPts val="1300"/>
              <a:buChar char="●"/>
              <a:defRPr sz="1400">
                <a:solidFill>
                  <a:schemeClr val="dk2"/>
                </a:solidFill>
              </a:defRPr>
            </a:lvl1pPr>
            <a:lvl2pPr indent="-311150" lvl="1" marL="914400" rtl="0">
              <a:lnSpc>
                <a:spcPct val="90000"/>
              </a:lnSpc>
              <a:spcBef>
                <a:spcPts val="1600"/>
              </a:spcBef>
              <a:spcAft>
                <a:spcPts val="0"/>
              </a:spcAft>
              <a:buClr>
                <a:schemeClr val="dk2"/>
              </a:buClr>
              <a:buSzPts val="1300"/>
              <a:buChar char="○"/>
              <a:defRPr sz="1300">
                <a:solidFill>
                  <a:schemeClr val="dk2"/>
                </a:solidFill>
              </a:defRPr>
            </a:lvl2pPr>
            <a:lvl3pPr indent="-311150" lvl="2" marL="1371600" rtl="0">
              <a:lnSpc>
                <a:spcPct val="90000"/>
              </a:lnSpc>
              <a:spcBef>
                <a:spcPts val="1600"/>
              </a:spcBef>
              <a:spcAft>
                <a:spcPts val="0"/>
              </a:spcAft>
              <a:buClr>
                <a:schemeClr val="dk2"/>
              </a:buClr>
              <a:buSzPts val="1300"/>
              <a:buChar char="■"/>
              <a:defRPr sz="1300">
                <a:solidFill>
                  <a:schemeClr val="dk2"/>
                </a:solidFill>
              </a:defRPr>
            </a:lvl3pPr>
            <a:lvl4pPr indent="-311150" lvl="3" marL="1828800" rtl="0">
              <a:lnSpc>
                <a:spcPct val="90000"/>
              </a:lnSpc>
              <a:spcBef>
                <a:spcPts val="1600"/>
              </a:spcBef>
              <a:spcAft>
                <a:spcPts val="0"/>
              </a:spcAft>
              <a:buClr>
                <a:schemeClr val="dk2"/>
              </a:buClr>
              <a:buSzPts val="1300"/>
              <a:buChar char="●"/>
              <a:defRPr sz="1300">
                <a:solidFill>
                  <a:schemeClr val="dk2"/>
                </a:solidFill>
              </a:defRPr>
            </a:lvl4pPr>
            <a:lvl5pPr indent="-311150" lvl="4" marL="2286000" rtl="0">
              <a:lnSpc>
                <a:spcPct val="90000"/>
              </a:lnSpc>
              <a:spcBef>
                <a:spcPts val="1600"/>
              </a:spcBef>
              <a:spcAft>
                <a:spcPts val="0"/>
              </a:spcAft>
              <a:buClr>
                <a:schemeClr val="dk2"/>
              </a:buClr>
              <a:buSzPts val="1300"/>
              <a:buChar char="○"/>
              <a:defRPr sz="1300">
                <a:solidFill>
                  <a:schemeClr val="dk2"/>
                </a:solidFill>
              </a:defRPr>
            </a:lvl5pPr>
            <a:lvl6pPr indent="-311150" lvl="5" marL="2743200" rtl="0">
              <a:lnSpc>
                <a:spcPct val="90000"/>
              </a:lnSpc>
              <a:spcBef>
                <a:spcPts val="1600"/>
              </a:spcBef>
              <a:spcAft>
                <a:spcPts val="0"/>
              </a:spcAft>
              <a:buClr>
                <a:schemeClr val="dk2"/>
              </a:buClr>
              <a:buSzPts val="1300"/>
              <a:buChar char="■"/>
              <a:defRPr sz="1300">
                <a:solidFill>
                  <a:schemeClr val="dk2"/>
                </a:solidFill>
              </a:defRPr>
            </a:lvl6pPr>
            <a:lvl7pPr indent="-311150" lvl="6" marL="3200400" rtl="0">
              <a:lnSpc>
                <a:spcPct val="90000"/>
              </a:lnSpc>
              <a:spcBef>
                <a:spcPts val="1600"/>
              </a:spcBef>
              <a:spcAft>
                <a:spcPts val="0"/>
              </a:spcAft>
              <a:buClr>
                <a:schemeClr val="dk2"/>
              </a:buClr>
              <a:buSzPts val="1300"/>
              <a:buChar char="●"/>
              <a:defRPr sz="1300">
                <a:solidFill>
                  <a:schemeClr val="dk2"/>
                </a:solidFill>
              </a:defRPr>
            </a:lvl7pPr>
            <a:lvl8pPr indent="-311150" lvl="7" marL="3657600" rtl="0">
              <a:lnSpc>
                <a:spcPct val="90000"/>
              </a:lnSpc>
              <a:spcBef>
                <a:spcPts val="1600"/>
              </a:spcBef>
              <a:spcAft>
                <a:spcPts val="0"/>
              </a:spcAft>
              <a:buClr>
                <a:schemeClr val="dk2"/>
              </a:buClr>
              <a:buSzPts val="1300"/>
              <a:buChar char="○"/>
              <a:defRPr sz="1300">
                <a:solidFill>
                  <a:schemeClr val="dk2"/>
                </a:solidFill>
              </a:defRPr>
            </a:lvl8pPr>
            <a:lvl9pPr indent="-311150" lvl="8" marL="4114800" rtl="0">
              <a:lnSpc>
                <a:spcPct val="90000"/>
              </a:lnSpc>
              <a:spcBef>
                <a:spcPts val="1600"/>
              </a:spcBef>
              <a:spcAft>
                <a:spcPts val="1600"/>
              </a:spcAft>
              <a:buClr>
                <a:schemeClr val="dk2"/>
              </a:buClr>
              <a:buSzPts val="1300"/>
              <a:buChar char="■"/>
              <a:defRPr sz="1300">
                <a:solidFill>
                  <a:schemeClr val="dk2"/>
                </a:solidFill>
              </a:defRPr>
            </a:lvl9pPr>
          </a:lstStyle>
          <a:p/>
        </p:txBody>
      </p:sp>
      <p:sp>
        <p:nvSpPr>
          <p:cNvPr id="195" name="Google Shape;195;p41"/>
          <p:cNvSpPr txBox="1"/>
          <p:nvPr>
            <p:ph idx="5" type="body"/>
          </p:nvPr>
        </p:nvSpPr>
        <p:spPr>
          <a:xfrm>
            <a:off x="1066850" y="2611589"/>
            <a:ext cx="22197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2"/>
              </a:buClr>
              <a:buSzPts val="1300"/>
              <a:buChar char="●"/>
              <a:defRPr sz="1400">
                <a:solidFill>
                  <a:schemeClr val="dk2"/>
                </a:solidFill>
              </a:defRPr>
            </a:lvl1pPr>
            <a:lvl2pPr indent="-311150" lvl="1" marL="914400" rtl="0">
              <a:lnSpc>
                <a:spcPct val="90000"/>
              </a:lnSpc>
              <a:spcBef>
                <a:spcPts val="1600"/>
              </a:spcBef>
              <a:spcAft>
                <a:spcPts val="0"/>
              </a:spcAft>
              <a:buClr>
                <a:schemeClr val="dk2"/>
              </a:buClr>
              <a:buSzPts val="1300"/>
              <a:buChar char="○"/>
              <a:defRPr sz="1300">
                <a:solidFill>
                  <a:schemeClr val="dk2"/>
                </a:solidFill>
              </a:defRPr>
            </a:lvl2pPr>
            <a:lvl3pPr indent="-311150" lvl="2" marL="1371600" rtl="0">
              <a:lnSpc>
                <a:spcPct val="90000"/>
              </a:lnSpc>
              <a:spcBef>
                <a:spcPts val="1600"/>
              </a:spcBef>
              <a:spcAft>
                <a:spcPts val="0"/>
              </a:spcAft>
              <a:buClr>
                <a:schemeClr val="dk2"/>
              </a:buClr>
              <a:buSzPts val="1300"/>
              <a:buChar char="■"/>
              <a:defRPr sz="1300">
                <a:solidFill>
                  <a:schemeClr val="dk2"/>
                </a:solidFill>
              </a:defRPr>
            </a:lvl3pPr>
            <a:lvl4pPr indent="-311150" lvl="3" marL="1828800" rtl="0">
              <a:lnSpc>
                <a:spcPct val="90000"/>
              </a:lnSpc>
              <a:spcBef>
                <a:spcPts val="1600"/>
              </a:spcBef>
              <a:spcAft>
                <a:spcPts val="0"/>
              </a:spcAft>
              <a:buClr>
                <a:schemeClr val="dk2"/>
              </a:buClr>
              <a:buSzPts val="1300"/>
              <a:buChar char="●"/>
              <a:defRPr sz="1300">
                <a:solidFill>
                  <a:schemeClr val="dk2"/>
                </a:solidFill>
              </a:defRPr>
            </a:lvl4pPr>
            <a:lvl5pPr indent="-311150" lvl="4" marL="2286000" rtl="0">
              <a:lnSpc>
                <a:spcPct val="90000"/>
              </a:lnSpc>
              <a:spcBef>
                <a:spcPts val="1600"/>
              </a:spcBef>
              <a:spcAft>
                <a:spcPts val="0"/>
              </a:spcAft>
              <a:buClr>
                <a:schemeClr val="dk2"/>
              </a:buClr>
              <a:buSzPts val="1300"/>
              <a:buChar char="○"/>
              <a:defRPr sz="1300">
                <a:solidFill>
                  <a:schemeClr val="dk2"/>
                </a:solidFill>
              </a:defRPr>
            </a:lvl5pPr>
            <a:lvl6pPr indent="-311150" lvl="5" marL="2743200" rtl="0">
              <a:lnSpc>
                <a:spcPct val="90000"/>
              </a:lnSpc>
              <a:spcBef>
                <a:spcPts val="1600"/>
              </a:spcBef>
              <a:spcAft>
                <a:spcPts val="0"/>
              </a:spcAft>
              <a:buClr>
                <a:schemeClr val="dk2"/>
              </a:buClr>
              <a:buSzPts val="1300"/>
              <a:buChar char="■"/>
              <a:defRPr sz="1300">
                <a:solidFill>
                  <a:schemeClr val="dk2"/>
                </a:solidFill>
              </a:defRPr>
            </a:lvl6pPr>
            <a:lvl7pPr indent="-311150" lvl="6" marL="3200400" rtl="0">
              <a:lnSpc>
                <a:spcPct val="90000"/>
              </a:lnSpc>
              <a:spcBef>
                <a:spcPts val="1600"/>
              </a:spcBef>
              <a:spcAft>
                <a:spcPts val="0"/>
              </a:spcAft>
              <a:buClr>
                <a:schemeClr val="dk2"/>
              </a:buClr>
              <a:buSzPts val="1300"/>
              <a:buChar char="●"/>
              <a:defRPr sz="1300">
                <a:solidFill>
                  <a:schemeClr val="dk2"/>
                </a:solidFill>
              </a:defRPr>
            </a:lvl7pPr>
            <a:lvl8pPr indent="-311150" lvl="7" marL="3657600" rtl="0">
              <a:lnSpc>
                <a:spcPct val="90000"/>
              </a:lnSpc>
              <a:spcBef>
                <a:spcPts val="1600"/>
              </a:spcBef>
              <a:spcAft>
                <a:spcPts val="0"/>
              </a:spcAft>
              <a:buClr>
                <a:schemeClr val="dk2"/>
              </a:buClr>
              <a:buSzPts val="1300"/>
              <a:buChar char="○"/>
              <a:defRPr sz="1300">
                <a:solidFill>
                  <a:schemeClr val="dk2"/>
                </a:solidFill>
              </a:defRPr>
            </a:lvl8pPr>
            <a:lvl9pPr indent="-311150" lvl="8" marL="4114800" rtl="0">
              <a:lnSpc>
                <a:spcPct val="90000"/>
              </a:lnSpc>
              <a:spcBef>
                <a:spcPts val="1600"/>
              </a:spcBef>
              <a:spcAft>
                <a:spcPts val="1600"/>
              </a:spcAft>
              <a:buClr>
                <a:schemeClr val="dk2"/>
              </a:buClr>
              <a:buSzPts val="1300"/>
              <a:buChar char="■"/>
              <a:defRPr sz="1300">
                <a:solidFill>
                  <a:schemeClr val="dk2"/>
                </a:solidFill>
              </a:defRPr>
            </a:lvl9pPr>
          </a:lstStyle>
          <a:p/>
        </p:txBody>
      </p:sp>
      <p:sp>
        <p:nvSpPr>
          <p:cNvPr id="196" name="Google Shape;196;p41"/>
          <p:cNvSpPr txBox="1"/>
          <p:nvPr>
            <p:ph type="title"/>
          </p:nvPr>
        </p:nvSpPr>
        <p:spPr>
          <a:xfrm>
            <a:off x="729099" y="704874"/>
            <a:ext cx="7620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sz="3100">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sz="3100">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sz="3100">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sz="3100">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sz="3100">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sz="3100">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sz="3100">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sz="3100">
                <a:solidFill>
                  <a:schemeClr val="dk2"/>
                </a:solidFill>
                <a:latin typeface="Montserrat ExtraBold"/>
                <a:ea typeface="Montserrat ExtraBold"/>
                <a:cs typeface="Montserrat ExtraBold"/>
                <a:sym typeface="Montserrat ExtraBold"/>
              </a:defRPr>
            </a:lvl9pPr>
          </a:lstStyle>
          <a:p/>
        </p:txBody>
      </p:sp>
      <p:sp>
        <p:nvSpPr>
          <p:cNvPr id="197" name="Google Shape;197;p41"/>
          <p:cNvSpPr txBox="1"/>
          <p:nvPr>
            <p:ph idx="6" type="subTitle"/>
          </p:nvPr>
        </p:nvSpPr>
        <p:spPr>
          <a:xfrm>
            <a:off x="3516300" y="2203962"/>
            <a:ext cx="21435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p:txBody>
      </p:sp>
      <p:sp>
        <p:nvSpPr>
          <p:cNvPr id="198" name="Google Shape;198;p41"/>
          <p:cNvSpPr txBox="1"/>
          <p:nvPr>
            <p:ph idx="7" type="subTitle"/>
          </p:nvPr>
        </p:nvSpPr>
        <p:spPr>
          <a:xfrm>
            <a:off x="3516300" y="3587962"/>
            <a:ext cx="21459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p:txBody>
      </p:sp>
      <p:sp>
        <p:nvSpPr>
          <p:cNvPr id="199" name="Google Shape;199;p41"/>
          <p:cNvSpPr txBox="1"/>
          <p:nvPr>
            <p:ph idx="8" type="subTitle"/>
          </p:nvPr>
        </p:nvSpPr>
        <p:spPr>
          <a:xfrm>
            <a:off x="1056651" y="3591518"/>
            <a:ext cx="22197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p:txBody>
      </p:sp>
      <p:sp>
        <p:nvSpPr>
          <p:cNvPr id="200" name="Google Shape;200;p41"/>
          <p:cNvSpPr txBox="1"/>
          <p:nvPr>
            <p:ph idx="9" type="subTitle"/>
          </p:nvPr>
        </p:nvSpPr>
        <p:spPr>
          <a:xfrm>
            <a:off x="5954700" y="3591512"/>
            <a:ext cx="21162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1600"/>
              </a:spcBef>
              <a:spcAft>
                <a:spcPts val="0"/>
              </a:spcAft>
              <a:buNone/>
              <a:defRPr>
                <a:latin typeface="Montserrat ExtraBold"/>
                <a:ea typeface="Montserrat ExtraBold"/>
                <a:cs typeface="Montserrat ExtraBold"/>
                <a:sym typeface="Montserrat ExtraBold"/>
              </a:defRPr>
            </a:lvl2pPr>
            <a:lvl3pPr lvl="2" rtl="0">
              <a:spcBef>
                <a:spcPts val="1600"/>
              </a:spcBef>
              <a:spcAft>
                <a:spcPts val="0"/>
              </a:spcAft>
              <a:buNone/>
              <a:defRPr>
                <a:latin typeface="Montserrat ExtraBold"/>
                <a:ea typeface="Montserrat ExtraBold"/>
                <a:cs typeface="Montserrat ExtraBold"/>
                <a:sym typeface="Montserrat ExtraBold"/>
              </a:defRPr>
            </a:lvl3pPr>
            <a:lvl4pPr lvl="3" rtl="0">
              <a:spcBef>
                <a:spcPts val="1600"/>
              </a:spcBef>
              <a:spcAft>
                <a:spcPts val="0"/>
              </a:spcAft>
              <a:buNone/>
              <a:defRPr>
                <a:latin typeface="Montserrat ExtraBold"/>
                <a:ea typeface="Montserrat ExtraBold"/>
                <a:cs typeface="Montserrat ExtraBold"/>
                <a:sym typeface="Montserrat ExtraBold"/>
              </a:defRPr>
            </a:lvl4pPr>
            <a:lvl5pPr lvl="4" rtl="0">
              <a:spcBef>
                <a:spcPts val="1600"/>
              </a:spcBef>
              <a:spcAft>
                <a:spcPts val="0"/>
              </a:spcAft>
              <a:buNone/>
              <a:defRPr>
                <a:latin typeface="Montserrat ExtraBold"/>
                <a:ea typeface="Montserrat ExtraBold"/>
                <a:cs typeface="Montserrat ExtraBold"/>
                <a:sym typeface="Montserrat ExtraBold"/>
              </a:defRPr>
            </a:lvl5pPr>
            <a:lvl6pPr lvl="5" rtl="0">
              <a:spcBef>
                <a:spcPts val="1600"/>
              </a:spcBef>
              <a:spcAft>
                <a:spcPts val="0"/>
              </a:spcAft>
              <a:buNone/>
              <a:defRPr>
                <a:latin typeface="Montserrat ExtraBold"/>
                <a:ea typeface="Montserrat ExtraBold"/>
                <a:cs typeface="Montserrat ExtraBold"/>
                <a:sym typeface="Montserrat ExtraBold"/>
              </a:defRPr>
            </a:lvl6pPr>
            <a:lvl7pPr lvl="6" rtl="0">
              <a:spcBef>
                <a:spcPts val="1600"/>
              </a:spcBef>
              <a:spcAft>
                <a:spcPts val="0"/>
              </a:spcAft>
              <a:buNone/>
              <a:defRPr>
                <a:latin typeface="Montserrat ExtraBold"/>
                <a:ea typeface="Montserrat ExtraBold"/>
                <a:cs typeface="Montserrat ExtraBold"/>
                <a:sym typeface="Montserrat ExtraBold"/>
              </a:defRPr>
            </a:lvl7pPr>
            <a:lvl8pPr lvl="7" rtl="0">
              <a:spcBef>
                <a:spcPts val="1600"/>
              </a:spcBef>
              <a:spcAft>
                <a:spcPts val="0"/>
              </a:spcAft>
              <a:buNone/>
              <a:defRPr>
                <a:latin typeface="Montserrat ExtraBold"/>
                <a:ea typeface="Montserrat ExtraBold"/>
                <a:cs typeface="Montserrat ExtraBold"/>
                <a:sym typeface="Montserrat ExtraBold"/>
              </a:defRPr>
            </a:lvl8pPr>
            <a:lvl9pPr lvl="8" rtl="0">
              <a:spcBef>
                <a:spcPts val="1600"/>
              </a:spcBef>
              <a:spcAft>
                <a:spcPts val="1600"/>
              </a:spcAft>
              <a:buNone/>
              <a:defRPr>
                <a:latin typeface="Montserrat ExtraBold"/>
                <a:ea typeface="Montserrat ExtraBold"/>
                <a:cs typeface="Montserrat ExtraBold"/>
                <a:sym typeface="Montserrat ExtraBold"/>
              </a:defRPr>
            </a:lvl9pPr>
          </a:lstStyle>
          <a:p/>
        </p:txBody>
      </p:sp>
      <p:sp>
        <p:nvSpPr>
          <p:cNvPr id="201" name="Google Shape;201;p41"/>
          <p:cNvSpPr txBox="1"/>
          <p:nvPr>
            <p:ph idx="13" type="body"/>
          </p:nvPr>
        </p:nvSpPr>
        <p:spPr>
          <a:xfrm>
            <a:off x="3517450" y="4011955"/>
            <a:ext cx="21459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2"/>
              </a:buClr>
              <a:buSzPts val="1300"/>
              <a:buChar char="●"/>
              <a:defRPr sz="1400">
                <a:solidFill>
                  <a:schemeClr val="dk2"/>
                </a:solidFill>
              </a:defRPr>
            </a:lvl1pPr>
            <a:lvl2pPr indent="-311150" lvl="1" marL="914400" rtl="0">
              <a:lnSpc>
                <a:spcPct val="90000"/>
              </a:lnSpc>
              <a:spcBef>
                <a:spcPts val="1600"/>
              </a:spcBef>
              <a:spcAft>
                <a:spcPts val="0"/>
              </a:spcAft>
              <a:buClr>
                <a:schemeClr val="dk2"/>
              </a:buClr>
              <a:buSzPts val="1300"/>
              <a:buChar char="○"/>
              <a:defRPr sz="1300">
                <a:solidFill>
                  <a:schemeClr val="dk2"/>
                </a:solidFill>
              </a:defRPr>
            </a:lvl2pPr>
            <a:lvl3pPr indent="-311150" lvl="2" marL="1371600" rtl="0">
              <a:lnSpc>
                <a:spcPct val="90000"/>
              </a:lnSpc>
              <a:spcBef>
                <a:spcPts val="1600"/>
              </a:spcBef>
              <a:spcAft>
                <a:spcPts val="0"/>
              </a:spcAft>
              <a:buClr>
                <a:schemeClr val="dk2"/>
              </a:buClr>
              <a:buSzPts val="1300"/>
              <a:buChar char="■"/>
              <a:defRPr sz="1300">
                <a:solidFill>
                  <a:schemeClr val="dk2"/>
                </a:solidFill>
              </a:defRPr>
            </a:lvl3pPr>
            <a:lvl4pPr indent="-311150" lvl="3" marL="1828800" rtl="0">
              <a:lnSpc>
                <a:spcPct val="90000"/>
              </a:lnSpc>
              <a:spcBef>
                <a:spcPts val="1600"/>
              </a:spcBef>
              <a:spcAft>
                <a:spcPts val="0"/>
              </a:spcAft>
              <a:buClr>
                <a:schemeClr val="dk2"/>
              </a:buClr>
              <a:buSzPts val="1300"/>
              <a:buChar char="●"/>
              <a:defRPr sz="1300">
                <a:solidFill>
                  <a:schemeClr val="dk2"/>
                </a:solidFill>
              </a:defRPr>
            </a:lvl4pPr>
            <a:lvl5pPr indent="-311150" lvl="4" marL="2286000" rtl="0">
              <a:lnSpc>
                <a:spcPct val="90000"/>
              </a:lnSpc>
              <a:spcBef>
                <a:spcPts val="1600"/>
              </a:spcBef>
              <a:spcAft>
                <a:spcPts val="0"/>
              </a:spcAft>
              <a:buClr>
                <a:schemeClr val="dk2"/>
              </a:buClr>
              <a:buSzPts val="1300"/>
              <a:buChar char="○"/>
              <a:defRPr sz="1300">
                <a:solidFill>
                  <a:schemeClr val="dk2"/>
                </a:solidFill>
              </a:defRPr>
            </a:lvl5pPr>
            <a:lvl6pPr indent="-311150" lvl="5" marL="2743200" rtl="0">
              <a:lnSpc>
                <a:spcPct val="90000"/>
              </a:lnSpc>
              <a:spcBef>
                <a:spcPts val="1600"/>
              </a:spcBef>
              <a:spcAft>
                <a:spcPts val="0"/>
              </a:spcAft>
              <a:buClr>
                <a:schemeClr val="dk2"/>
              </a:buClr>
              <a:buSzPts val="1300"/>
              <a:buChar char="■"/>
              <a:defRPr sz="1300">
                <a:solidFill>
                  <a:schemeClr val="dk2"/>
                </a:solidFill>
              </a:defRPr>
            </a:lvl6pPr>
            <a:lvl7pPr indent="-311150" lvl="6" marL="3200400" rtl="0">
              <a:lnSpc>
                <a:spcPct val="90000"/>
              </a:lnSpc>
              <a:spcBef>
                <a:spcPts val="1600"/>
              </a:spcBef>
              <a:spcAft>
                <a:spcPts val="0"/>
              </a:spcAft>
              <a:buClr>
                <a:schemeClr val="dk2"/>
              </a:buClr>
              <a:buSzPts val="1300"/>
              <a:buChar char="●"/>
              <a:defRPr sz="1300">
                <a:solidFill>
                  <a:schemeClr val="dk2"/>
                </a:solidFill>
              </a:defRPr>
            </a:lvl7pPr>
            <a:lvl8pPr indent="-311150" lvl="7" marL="3657600" rtl="0">
              <a:lnSpc>
                <a:spcPct val="90000"/>
              </a:lnSpc>
              <a:spcBef>
                <a:spcPts val="1600"/>
              </a:spcBef>
              <a:spcAft>
                <a:spcPts val="0"/>
              </a:spcAft>
              <a:buClr>
                <a:schemeClr val="dk2"/>
              </a:buClr>
              <a:buSzPts val="1300"/>
              <a:buChar char="○"/>
              <a:defRPr sz="1300">
                <a:solidFill>
                  <a:schemeClr val="dk2"/>
                </a:solidFill>
              </a:defRPr>
            </a:lvl8pPr>
            <a:lvl9pPr indent="-311150" lvl="8" marL="4114800" rtl="0">
              <a:lnSpc>
                <a:spcPct val="90000"/>
              </a:lnSpc>
              <a:spcBef>
                <a:spcPts val="1600"/>
              </a:spcBef>
              <a:spcAft>
                <a:spcPts val="1600"/>
              </a:spcAft>
              <a:buClr>
                <a:schemeClr val="dk2"/>
              </a:buClr>
              <a:buSzPts val="1300"/>
              <a:buChar char="■"/>
              <a:defRPr sz="1300">
                <a:solidFill>
                  <a:schemeClr val="dk2"/>
                </a:solidFill>
              </a:defRPr>
            </a:lvl9pPr>
          </a:lstStyle>
          <a:p/>
        </p:txBody>
      </p:sp>
      <p:sp>
        <p:nvSpPr>
          <p:cNvPr id="202" name="Google Shape;202;p41"/>
          <p:cNvSpPr txBox="1"/>
          <p:nvPr>
            <p:ph idx="14" type="body"/>
          </p:nvPr>
        </p:nvSpPr>
        <p:spPr>
          <a:xfrm>
            <a:off x="5955850" y="4011955"/>
            <a:ext cx="21336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2"/>
              </a:buClr>
              <a:buSzPts val="1300"/>
              <a:buChar char="●"/>
              <a:defRPr sz="1400">
                <a:solidFill>
                  <a:schemeClr val="dk2"/>
                </a:solidFill>
              </a:defRPr>
            </a:lvl1pPr>
            <a:lvl2pPr indent="-311150" lvl="1" marL="914400" rtl="0">
              <a:lnSpc>
                <a:spcPct val="90000"/>
              </a:lnSpc>
              <a:spcBef>
                <a:spcPts val="1600"/>
              </a:spcBef>
              <a:spcAft>
                <a:spcPts val="0"/>
              </a:spcAft>
              <a:buClr>
                <a:schemeClr val="dk2"/>
              </a:buClr>
              <a:buSzPts val="1300"/>
              <a:buChar char="○"/>
              <a:defRPr sz="1300">
                <a:solidFill>
                  <a:schemeClr val="dk2"/>
                </a:solidFill>
              </a:defRPr>
            </a:lvl2pPr>
            <a:lvl3pPr indent="-311150" lvl="2" marL="1371600" rtl="0">
              <a:lnSpc>
                <a:spcPct val="90000"/>
              </a:lnSpc>
              <a:spcBef>
                <a:spcPts val="1600"/>
              </a:spcBef>
              <a:spcAft>
                <a:spcPts val="0"/>
              </a:spcAft>
              <a:buClr>
                <a:schemeClr val="dk2"/>
              </a:buClr>
              <a:buSzPts val="1300"/>
              <a:buChar char="■"/>
              <a:defRPr sz="1300">
                <a:solidFill>
                  <a:schemeClr val="dk2"/>
                </a:solidFill>
              </a:defRPr>
            </a:lvl3pPr>
            <a:lvl4pPr indent="-311150" lvl="3" marL="1828800" rtl="0">
              <a:lnSpc>
                <a:spcPct val="90000"/>
              </a:lnSpc>
              <a:spcBef>
                <a:spcPts val="1600"/>
              </a:spcBef>
              <a:spcAft>
                <a:spcPts val="0"/>
              </a:spcAft>
              <a:buClr>
                <a:schemeClr val="dk2"/>
              </a:buClr>
              <a:buSzPts val="1300"/>
              <a:buChar char="●"/>
              <a:defRPr sz="1300">
                <a:solidFill>
                  <a:schemeClr val="dk2"/>
                </a:solidFill>
              </a:defRPr>
            </a:lvl4pPr>
            <a:lvl5pPr indent="-311150" lvl="4" marL="2286000" rtl="0">
              <a:lnSpc>
                <a:spcPct val="90000"/>
              </a:lnSpc>
              <a:spcBef>
                <a:spcPts val="1600"/>
              </a:spcBef>
              <a:spcAft>
                <a:spcPts val="0"/>
              </a:spcAft>
              <a:buClr>
                <a:schemeClr val="dk2"/>
              </a:buClr>
              <a:buSzPts val="1300"/>
              <a:buChar char="○"/>
              <a:defRPr sz="1300">
                <a:solidFill>
                  <a:schemeClr val="dk2"/>
                </a:solidFill>
              </a:defRPr>
            </a:lvl5pPr>
            <a:lvl6pPr indent="-311150" lvl="5" marL="2743200" rtl="0">
              <a:lnSpc>
                <a:spcPct val="90000"/>
              </a:lnSpc>
              <a:spcBef>
                <a:spcPts val="1600"/>
              </a:spcBef>
              <a:spcAft>
                <a:spcPts val="0"/>
              </a:spcAft>
              <a:buClr>
                <a:schemeClr val="dk2"/>
              </a:buClr>
              <a:buSzPts val="1300"/>
              <a:buChar char="■"/>
              <a:defRPr sz="1300">
                <a:solidFill>
                  <a:schemeClr val="dk2"/>
                </a:solidFill>
              </a:defRPr>
            </a:lvl6pPr>
            <a:lvl7pPr indent="-311150" lvl="6" marL="3200400" rtl="0">
              <a:lnSpc>
                <a:spcPct val="90000"/>
              </a:lnSpc>
              <a:spcBef>
                <a:spcPts val="1600"/>
              </a:spcBef>
              <a:spcAft>
                <a:spcPts val="0"/>
              </a:spcAft>
              <a:buClr>
                <a:schemeClr val="dk2"/>
              </a:buClr>
              <a:buSzPts val="1300"/>
              <a:buChar char="●"/>
              <a:defRPr sz="1300">
                <a:solidFill>
                  <a:schemeClr val="dk2"/>
                </a:solidFill>
              </a:defRPr>
            </a:lvl7pPr>
            <a:lvl8pPr indent="-311150" lvl="7" marL="3657600" rtl="0">
              <a:lnSpc>
                <a:spcPct val="90000"/>
              </a:lnSpc>
              <a:spcBef>
                <a:spcPts val="1600"/>
              </a:spcBef>
              <a:spcAft>
                <a:spcPts val="0"/>
              </a:spcAft>
              <a:buClr>
                <a:schemeClr val="dk2"/>
              </a:buClr>
              <a:buSzPts val="1300"/>
              <a:buChar char="○"/>
              <a:defRPr sz="1300">
                <a:solidFill>
                  <a:schemeClr val="dk2"/>
                </a:solidFill>
              </a:defRPr>
            </a:lvl8pPr>
            <a:lvl9pPr indent="-311150" lvl="8" marL="4114800" rtl="0">
              <a:lnSpc>
                <a:spcPct val="90000"/>
              </a:lnSpc>
              <a:spcBef>
                <a:spcPts val="1600"/>
              </a:spcBef>
              <a:spcAft>
                <a:spcPts val="1600"/>
              </a:spcAft>
              <a:buClr>
                <a:schemeClr val="dk2"/>
              </a:buClr>
              <a:buSzPts val="1300"/>
              <a:buChar char="■"/>
              <a:defRPr sz="1300">
                <a:solidFill>
                  <a:schemeClr val="dk2"/>
                </a:solidFill>
              </a:defRPr>
            </a:lvl9pPr>
          </a:lstStyle>
          <a:p/>
        </p:txBody>
      </p:sp>
      <p:sp>
        <p:nvSpPr>
          <p:cNvPr id="203" name="Google Shape;203;p41"/>
          <p:cNvSpPr txBox="1"/>
          <p:nvPr>
            <p:ph idx="15" type="body"/>
          </p:nvPr>
        </p:nvSpPr>
        <p:spPr>
          <a:xfrm>
            <a:off x="1068000" y="4005445"/>
            <a:ext cx="22197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2"/>
              </a:buClr>
              <a:buSzPts val="1300"/>
              <a:buChar char="●"/>
              <a:defRPr sz="1400">
                <a:solidFill>
                  <a:schemeClr val="dk2"/>
                </a:solidFill>
              </a:defRPr>
            </a:lvl1pPr>
            <a:lvl2pPr indent="-311150" lvl="1" marL="914400" rtl="0">
              <a:lnSpc>
                <a:spcPct val="90000"/>
              </a:lnSpc>
              <a:spcBef>
                <a:spcPts val="1600"/>
              </a:spcBef>
              <a:spcAft>
                <a:spcPts val="0"/>
              </a:spcAft>
              <a:buClr>
                <a:schemeClr val="dk2"/>
              </a:buClr>
              <a:buSzPts val="1300"/>
              <a:buChar char="○"/>
              <a:defRPr sz="1300">
                <a:solidFill>
                  <a:schemeClr val="dk2"/>
                </a:solidFill>
              </a:defRPr>
            </a:lvl2pPr>
            <a:lvl3pPr indent="-311150" lvl="2" marL="1371600" rtl="0">
              <a:lnSpc>
                <a:spcPct val="90000"/>
              </a:lnSpc>
              <a:spcBef>
                <a:spcPts val="1600"/>
              </a:spcBef>
              <a:spcAft>
                <a:spcPts val="0"/>
              </a:spcAft>
              <a:buClr>
                <a:schemeClr val="dk2"/>
              </a:buClr>
              <a:buSzPts val="1300"/>
              <a:buChar char="■"/>
              <a:defRPr sz="1300">
                <a:solidFill>
                  <a:schemeClr val="dk2"/>
                </a:solidFill>
              </a:defRPr>
            </a:lvl3pPr>
            <a:lvl4pPr indent="-311150" lvl="3" marL="1828800" rtl="0">
              <a:lnSpc>
                <a:spcPct val="90000"/>
              </a:lnSpc>
              <a:spcBef>
                <a:spcPts val="1600"/>
              </a:spcBef>
              <a:spcAft>
                <a:spcPts val="0"/>
              </a:spcAft>
              <a:buClr>
                <a:schemeClr val="dk2"/>
              </a:buClr>
              <a:buSzPts val="1300"/>
              <a:buChar char="●"/>
              <a:defRPr sz="1300">
                <a:solidFill>
                  <a:schemeClr val="dk2"/>
                </a:solidFill>
              </a:defRPr>
            </a:lvl4pPr>
            <a:lvl5pPr indent="-311150" lvl="4" marL="2286000" rtl="0">
              <a:lnSpc>
                <a:spcPct val="90000"/>
              </a:lnSpc>
              <a:spcBef>
                <a:spcPts val="1600"/>
              </a:spcBef>
              <a:spcAft>
                <a:spcPts val="0"/>
              </a:spcAft>
              <a:buClr>
                <a:schemeClr val="dk2"/>
              </a:buClr>
              <a:buSzPts val="1300"/>
              <a:buChar char="○"/>
              <a:defRPr sz="1300">
                <a:solidFill>
                  <a:schemeClr val="dk2"/>
                </a:solidFill>
              </a:defRPr>
            </a:lvl5pPr>
            <a:lvl6pPr indent="-311150" lvl="5" marL="2743200" rtl="0">
              <a:lnSpc>
                <a:spcPct val="90000"/>
              </a:lnSpc>
              <a:spcBef>
                <a:spcPts val="1600"/>
              </a:spcBef>
              <a:spcAft>
                <a:spcPts val="0"/>
              </a:spcAft>
              <a:buClr>
                <a:schemeClr val="dk2"/>
              </a:buClr>
              <a:buSzPts val="1300"/>
              <a:buChar char="■"/>
              <a:defRPr sz="1300">
                <a:solidFill>
                  <a:schemeClr val="dk2"/>
                </a:solidFill>
              </a:defRPr>
            </a:lvl6pPr>
            <a:lvl7pPr indent="-311150" lvl="6" marL="3200400" rtl="0">
              <a:lnSpc>
                <a:spcPct val="90000"/>
              </a:lnSpc>
              <a:spcBef>
                <a:spcPts val="1600"/>
              </a:spcBef>
              <a:spcAft>
                <a:spcPts val="0"/>
              </a:spcAft>
              <a:buClr>
                <a:schemeClr val="dk2"/>
              </a:buClr>
              <a:buSzPts val="1300"/>
              <a:buChar char="●"/>
              <a:defRPr sz="1300">
                <a:solidFill>
                  <a:schemeClr val="dk2"/>
                </a:solidFill>
              </a:defRPr>
            </a:lvl7pPr>
            <a:lvl8pPr indent="-311150" lvl="7" marL="3657600" rtl="0">
              <a:lnSpc>
                <a:spcPct val="90000"/>
              </a:lnSpc>
              <a:spcBef>
                <a:spcPts val="1600"/>
              </a:spcBef>
              <a:spcAft>
                <a:spcPts val="0"/>
              </a:spcAft>
              <a:buClr>
                <a:schemeClr val="dk2"/>
              </a:buClr>
              <a:buSzPts val="1300"/>
              <a:buChar char="○"/>
              <a:defRPr sz="1300">
                <a:solidFill>
                  <a:schemeClr val="dk2"/>
                </a:solidFill>
              </a:defRPr>
            </a:lvl8pPr>
            <a:lvl9pPr indent="-311150" lvl="8" marL="4114800" rtl="0">
              <a:lnSpc>
                <a:spcPct val="90000"/>
              </a:lnSpc>
              <a:spcBef>
                <a:spcPts val="1600"/>
              </a:spcBef>
              <a:spcAft>
                <a:spcPts val="1600"/>
              </a:spcAft>
              <a:buClr>
                <a:schemeClr val="dk2"/>
              </a:buClr>
              <a:buSzPts val="1300"/>
              <a:buChar char="■"/>
              <a:defRPr sz="1300">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bg>
      <p:bgPr>
        <a:blipFill>
          <a:blip r:embed="rId2">
            <a:alphaModFix/>
          </a:blip>
          <a:stretch>
            <a:fillRect/>
          </a:stretch>
        </a:blipFill>
      </p:bgPr>
    </p:bg>
    <p:spTree>
      <p:nvGrpSpPr>
        <p:cNvPr id="204" name="Shape 204"/>
        <p:cNvGrpSpPr/>
        <p:nvPr/>
      </p:nvGrpSpPr>
      <p:grpSpPr>
        <a:xfrm>
          <a:off x="0" y="0"/>
          <a:ext cx="0" cy="0"/>
          <a:chOff x="0" y="0"/>
          <a:chExt cx="0" cy="0"/>
        </a:xfrm>
      </p:grpSpPr>
      <p:sp>
        <p:nvSpPr>
          <p:cNvPr id="205" name="Google Shape;205;p42"/>
          <p:cNvSpPr txBox="1"/>
          <p:nvPr>
            <p:ph idx="1" type="subTitle"/>
          </p:nvPr>
        </p:nvSpPr>
        <p:spPr>
          <a:xfrm>
            <a:off x="4162475" y="1931400"/>
            <a:ext cx="19704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p:txBody>
      </p:sp>
      <p:sp>
        <p:nvSpPr>
          <p:cNvPr id="206" name="Google Shape;206;p42"/>
          <p:cNvSpPr txBox="1"/>
          <p:nvPr>
            <p:ph idx="2" type="body"/>
          </p:nvPr>
        </p:nvSpPr>
        <p:spPr>
          <a:xfrm>
            <a:off x="6804888" y="2352359"/>
            <a:ext cx="19050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1"/>
              </a:buClr>
              <a:buSzPts val="1300"/>
              <a:buChar char="●"/>
              <a:defRPr sz="1400">
                <a:solidFill>
                  <a:schemeClr val="dk1"/>
                </a:solidFill>
              </a:defRPr>
            </a:lvl1pPr>
            <a:lvl2pPr indent="-311150" lvl="1" marL="914400" rtl="0">
              <a:lnSpc>
                <a:spcPct val="90000"/>
              </a:lnSpc>
              <a:spcBef>
                <a:spcPts val="1600"/>
              </a:spcBef>
              <a:spcAft>
                <a:spcPts val="0"/>
              </a:spcAft>
              <a:buClr>
                <a:schemeClr val="dk1"/>
              </a:buClr>
              <a:buSzPts val="1300"/>
              <a:buChar char="○"/>
              <a:defRPr sz="1300">
                <a:solidFill>
                  <a:schemeClr val="dk1"/>
                </a:solidFill>
              </a:defRPr>
            </a:lvl2pPr>
            <a:lvl3pPr indent="-311150" lvl="2" marL="1371600" rtl="0">
              <a:lnSpc>
                <a:spcPct val="90000"/>
              </a:lnSpc>
              <a:spcBef>
                <a:spcPts val="1600"/>
              </a:spcBef>
              <a:spcAft>
                <a:spcPts val="0"/>
              </a:spcAft>
              <a:buClr>
                <a:schemeClr val="dk1"/>
              </a:buClr>
              <a:buSzPts val="1300"/>
              <a:buChar char="■"/>
              <a:defRPr sz="1300">
                <a:solidFill>
                  <a:schemeClr val="dk1"/>
                </a:solidFill>
              </a:defRPr>
            </a:lvl3pPr>
            <a:lvl4pPr indent="-311150" lvl="3" marL="1828800" rtl="0">
              <a:lnSpc>
                <a:spcPct val="90000"/>
              </a:lnSpc>
              <a:spcBef>
                <a:spcPts val="1600"/>
              </a:spcBef>
              <a:spcAft>
                <a:spcPts val="0"/>
              </a:spcAft>
              <a:buClr>
                <a:schemeClr val="dk1"/>
              </a:buClr>
              <a:buSzPts val="1300"/>
              <a:buChar char="●"/>
              <a:defRPr sz="1300">
                <a:solidFill>
                  <a:schemeClr val="dk1"/>
                </a:solidFill>
              </a:defRPr>
            </a:lvl4pPr>
            <a:lvl5pPr indent="-311150" lvl="4" marL="2286000" rtl="0">
              <a:lnSpc>
                <a:spcPct val="90000"/>
              </a:lnSpc>
              <a:spcBef>
                <a:spcPts val="1600"/>
              </a:spcBef>
              <a:spcAft>
                <a:spcPts val="0"/>
              </a:spcAft>
              <a:buClr>
                <a:schemeClr val="dk1"/>
              </a:buClr>
              <a:buSzPts val="1300"/>
              <a:buChar char="○"/>
              <a:defRPr sz="1300">
                <a:solidFill>
                  <a:schemeClr val="dk1"/>
                </a:solidFill>
              </a:defRPr>
            </a:lvl5pPr>
            <a:lvl6pPr indent="-311150" lvl="5" marL="2743200" rtl="0">
              <a:lnSpc>
                <a:spcPct val="90000"/>
              </a:lnSpc>
              <a:spcBef>
                <a:spcPts val="1600"/>
              </a:spcBef>
              <a:spcAft>
                <a:spcPts val="0"/>
              </a:spcAft>
              <a:buClr>
                <a:schemeClr val="dk1"/>
              </a:buClr>
              <a:buSzPts val="1300"/>
              <a:buChar char="■"/>
              <a:defRPr sz="1300">
                <a:solidFill>
                  <a:schemeClr val="dk1"/>
                </a:solidFill>
              </a:defRPr>
            </a:lvl6pPr>
            <a:lvl7pPr indent="-311150" lvl="6" marL="3200400" rtl="0">
              <a:lnSpc>
                <a:spcPct val="90000"/>
              </a:lnSpc>
              <a:spcBef>
                <a:spcPts val="1600"/>
              </a:spcBef>
              <a:spcAft>
                <a:spcPts val="0"/>
              </a:spcAft>
              <a:buClr>
                <a:schemeClr val="dk1"/>
              </a:buClr>
              <a:buSzPts val="1300"/>
              <a:buChar char="●"/>
              <a:defRPr sz="1300">
                <a:solidFill>
                  <a:schemeClr val="dk1"/>
                </a:solidFill>
              </a:defRPr>
            </a:lvl7pPr>
            <a:lvl8pPr indent="-311150" lvl="7" marL="3657600" rtl="0">
              <a:lnSpc>
                <a:spcPct val="90000"/>
              </a:lnSpc>
              <a:spcBef>
                <a:spcPts val="1600"/>
              </a:spcBef>
              <a:spcAft>
                <a:spcPts val="0"/>
              </a:spcAft>
              <a:buClr>
                <a:schemeClr val="dk1"/>
              </a:buClr>
              <a:buSzPts val="1300"/>
              <a:buChar char="○"/>
              <a:defRPr sz="1300">
                <a:solidFill>
                  <a:schemeClr val="dk1"/>
                </a:solidFill>
              </a:defRPr>
            </a:lvl8pPr>
            <a:lvl9pPr indent="-311150" lvl="8" marL="4114800" rtl="0">
              <a:lnSpc>
                <a:spcPct val="90000"/>
              </a:lnSpc>
              <a:spcBef>
                <a:spcPts val="1600"/>
              </a:spcBef>
              <a:spcAft>
                <a:spcPts val="1600"/>
              </a:spcAft>
              <a:buClr>
                <a:schemeClr val="dk1"/>
              </a:buClr>
              <a:buSzPts val="1300"/>
              <a:buChar char="■"/>
              <a:defRPr sz="1300">
                <a:solidFill>
                  <a:schemeClr val="dk1"/>
                </a:solidFill>
              </a:defRPr>
            </a:lvl9pPr>
          </a:lstStyle>
          <a:p/>
        </p:txBody>
      </p:sp>
      <p:sp>
        <p:nvSpPr>
          <p:cNvPr id="207" name="Google Shape;207;p42"/>
          <p:cNvSpPr txBox="1"/>
          <p:nvPr>
            <p:ph idx="3" type="body"/>
          </p:nvPr>
        </p:nvSpPr>
        <p:spPr>
          <a:xfrm>
            <a:off x="4173393" y="2352359"/>
            <a:ext cx="19020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1"/>
              </a:buClr>
              <a:buSzPts val="1300"/>
              <a:buChar char="●"/>
              <a:defRPr sz="1400">
                <a:solidFill>
                  <a:schemeClr val="dk1"/>
                </a:solidFill>
              </a:defRPr>
            </a:lvl1pPr>
            <a:lvl2pPr indent="-311150" lvl="1" marL="914400" rtl="0">
              <a:lnSpc>
                <a:spcPct val="90000"/>
              </a:lnSpc>
              <a:spcBef>
                <a:spcPts val="1600"/>
              </a:spcBef>
              <a:spcAft>
                <a:spcPts val="0"/>
              </a:spcAft>
              <a:buClr>
                <a:schemeClr val="dk1"/>
              </a:buClr>
              <a:buSzPts val="1300"/>
              <a:buChar char="○"/>
              <a:defRPr sz="1300">
                <a:solidFill>
                  <a:schemeClr val="dk1"/>
                </a:solidFill>
              </a:defRPr>
            </a:lvl2pPr>
            <a:lvl3pPr indent="-311150" lvl="2" marL="1371600" rtl="0">
              <a:lnSpc>
                <a:spcPct val="90000"/>
              </a:lnSpc>
              <a:spcBef>
                <a:spcPts val="1600"/>
              </a:spcBef>
              <a:spcAft>
                <a:spcPts val="0"/>
              </a:spcAft>
              <a:buClr>
                <a:schemeClr val="dk1"/>
              </a:buClr>
              <a:buSzPts val="1300"/>
              <a:buChar char="■"/>
              <a:defRPr sz="1300">
                <a:solidFill>
                  <a:schemeClr val="dk1"/>
                </a:solidFill>
              </a:defRPr>
            </a:lvl3pPr>
            <a:lvl4pPr indent="-311150" lvl="3" marL="1828800" rtl="0">
              <a:lnSpc>
                <a:spcPct val="90000"/>
              </a:lnSpc>
              <a:spcBef>
                <a:spcPts val="1600"/>
              </a:spcBef>
              <a:spcAft>
                <a:spcPts val="0"/>
              </a:spcAft>
              <a:buClr>
                <a:schemeClr val="dk1"/>
              </a:buClr>
              <a:buSzPts val="1300"/>
              <a:buChar char="●"/>
              <a:defRPr sz="1300">
                <a:solidFill>
                  <a:schemeClr val="dk1"/>
                </a:solidFill>
              </a:defRPr>
            </a:lvl4pPr>
            <a:lvl5pPr indent="-311150" lvl="4" marL="2286000" rtl="0">
              <a:lnSpc>
                <a:spcPct val="90000"/>
              </a:lnSpc>
              <a:spcBef>
                <a:spcPts val="1600"/>
              </a:spcBef>
              <a:spcAft>
                <a:spcPts val="0"/>
              </a:spcAft>
              <a:buClr>
                <a:schemeClr val="dk1"/>
              </a:buClr>
              <a:buSzPts val="1300"/>
              <a:buChar char="○"/>
              <a:defRPr sz="1300">
                <a:solidFill>
                  <a:schemeClr val="dk1"/>
                </a:solidFill>
              </a:defRPr>
            </a:lvl5pPr>
            <a:lvl6pPr indent="-311150" lvl="5" marL="2743200" rtl="0">
              <a:lnSpc>
                <a:spcPct val="90000"/>
              </a:lnSpc>
              <a:spcBef>
                <a:spcPts val="1600"/>
              </a:spcBef>
              <a:spcAft>
                <a:spcPts val="0"/>
              </a:spcAft>
              <a:buClr>
                <a:schemeClr val="dk1"/>
              </a:buClr>
              <a:buSzPts val="1300"/>
              <a:buChar char="■"/>
              <a:defRPr sz="1300">
                <a:solidFill>
                  <a:schemeClr val="dk1"/>
                </a:solidFill>
              </a:defRPr>
            </a:lvl6pPr>
            <a:lvl7pPr indent="-311150" lvl="6" marL="3200400" rtl="0">
              <a:lnSpc>
                <a:spcPct val="90000"/>
              </a:lnSpc>
              <a:spcBef>
                <a:spcPts val="1600"/>
              </a:spcBef>
              <a:spcAft>
                <a:spcPts val="0"/>
              </a:spcAft>
              <a:buClr>
                <a:schemeClr val="dk1"/>
              </a:buClr>
              <a:buSzPts val="1300"/>
              <a:buChar char="●"/>
              <a:defRPr sz="1300">
                <a:solidFill>
                  <a:schemeClr val="dk1"/>
                </a:solidFill>
              </a:defRPr>
            </a:lvl7pPr>
            <a:lvl8pPr indent="-311150" lvl="7" marL="3657600" rtl="0">
              <a:lnSpc>
                <a:spcPct val="90000"/>
              </a:lnSpc>
              <a:spcBef>
                <a:spcPts val="1600"/>
              </a:spcBef>
              <a:spcAft>
                <a:spcPts val="0"/>
              </a:spcAft>
              <a:buClr>
                <a:schemeClr val="dk1"/>
              </a:buClr>
              <a:buSzPts val="1300"/>
              <a:buChar char="○"/>
              <a:defRPr sz="1300">
                <a:solidFill>
                  <a:schemeClr val="dk1"/>
                </a:solidFill>
              </a:defRPr>
            </a:lvl8pPr>
            <a:lvl9pPr indent="-311150" lvl="8" marL="4114800" rtl="0">
              <a:lnSpc>
                <a:spcPct val="90000"/>
              </a:lnSpc>
              <a:spcBef>
                <a:spcPts val="1600"/>
              </a:spcBef>
              <a:spcAft>
                <a:spcPts val="1600"/>
              </a:spcAft>
              <a:buClr>
                <a:schemeClr val="dk1"/>
              </a:buClr>
              <a:buSzPts val="1300"/>
              <a:buChar char="■"/>
              <a:defRPr sz="1300">
                <a:solidFill>
                  <a:schemeClr val="dk1"/>
                </a:solidFill>
              </a:defRPr>
            </a:lvl9pPr>
          </a:lstStyle>
          <a:p/>
        </p:txBody>
      </p:sp>
      <p:sp>
        <p:nvSpPr>
          <p:cNvPr id="208" name="Google Shape;208;p42"/>
          <p:cNvSpPr txBox="1"/>
          <p:nvPr>
            <p:ph type="title"/>
          </p:nvPr>
        </p:nvSpPr>
        <p:spPr>
          <a:xfrm>
            <a:off x="729099" y="704858"/>
            <a:ext cx="76200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sz="3100">
                <a:latin typeface="Montserrat ExtraBold"/>
                <a:ea typeface="Montserrat ExtraBold"/>
                <a:cs typeface="Montserrat ExtraBold"/>
                <a:sym typeface="Montserrat ExtraBold"/>
              </a:defRPr>
            </a:lvl2pPr>
            <a:lvl3pPr lvl="2" rtl="0">
              <a:spcBef>
                <a:spcPts val="0"/>
              </a:spcBef>
              <a:spcAft>
                <a:spcPts val="0"/>
              </a:spcAft>
              <a:buNone/>
              <a:defRPr sz="3100">
                <a:latin typeface="Montserrat ExtraBold"/>
                <a:ea typeface="Montserrat ExtraBold"/>
                <a:cs typeface="Montserrat ExtraBold"/>
                <a:sym typeface="Montserrat ExtraBold"/>
              </a:defRPr>
            </a:lvl3pPr>
            <a:lvl4pPr lvl="3" rtl="0">
              <a:spcBef>
                <a:spcPts val="0"/>
              </a:spcBef>
              <a:spcAft>
                <a:spcPts val="0"/>
              </a:spcAft>
              <a:buNone/>
              <a:defRPr sz="3100">
                <a:latin typeface="Montserrat ExtraBold"/>
                <a:ea typeface="Montserrat ExtraBold"/>
                <a:cs typeface="Montserrat ExtraBold"/>
                <a:sym typeface="Montserrat ExtraBold"/>
              </a:defRPr>
            </a:lvl4pPr>
            <a:lvl5pPr lvl="4" rtl="0">
              <a:spcBef>
                <a:spcPts val="0"/>
              </a:spcBef>
              <a:spcAft>
                <a:spcPts val="0"/>
              </a:spcAft>
              <a:buNone/>
              <a:defRPr sz="3100">
                <a:latin typeface="Montserrat ExtraBold"/>
                <a:ea typeface="Montserrat ExtraBold"/>
                <a:cs typeface="Montserrat ExtraBold"/>
                <a:sym typeface="Montserrat ExtraBold"/>
              </a:defRPr>
            </a:lvl5pPr>
            <a:lvl6pPr lvl="5" rtl="0">
              <a:spcBef>
                <a:spcPts val="0"/>
              </a:spcBef>
              <a:spcAft>
                <a:spcPts val="0"/>
              </a:spcAft>
              <a:buNone/>
              <a:defRPr sz="3100">
                <a:latin typeface="Montserrat ExtraBold"/>
                <a:ea typeface="Montserrat ExtraBold"/>
                <a:cs typeface="Montserrat ExtraBold"/>
                <a:sym typeface="Montserrat ExtraBold"/>
              </a:defRPr>
            </a:lvl6pPr>
            <a:lvl7pPr lvl="6" rtl="0">
              <a:spcBef>
                <a:spcPts val="0"/>
              </a:spcBef>
              <a:spcAft>
                <a:spcPts val="0"/>
              </a:spcAft>
              <a:buNone/>
              <a:defRPr sz="3100">
                <a:latin typeface="Montserrat ExtraBold"/>
                <a:ea typeface="Montserrat ExtraBold"/>
                <a:cs typeface="Montserrat ExtraBold"/>
                <a:sym typeface="Montserrat ExtraBold"/>
              </a:defRPr>
            </a:lvl7pPr>
            <a:lvl8pPr lvl="7" rtl="0">
              <a:spcBef>
                <a:spcPts val="0"/>
              </a:spcBef>
              <a:spcAft>
                <a:spcPts val="0"/>
              </a:spcAft>
              <a:buNone/>
              <a:defRPr sz="3100">
                <a:latin typeface="Montserrat ExtraBold"/>
                <a:ea typeface="Montserrat ExtraBold"/>
                <a:cs typeface="Montserrat ExtraBold"/>
                <a:sym typeface="Montserrat ExtraBold"/>
              </a:defRPr>
            </a:lvl8pPr>
            <a:lvl9pPr lvl="8" rtl="0">
              <a:spcBef>
                <a:spcPts val="0"/>
              </a:spcBef>
              <a:spcAft>
                <a:spcPts val="0"/>
              </a:spcAft>
              <a:buNone/>
              <a:defRPr sz="3100">
                <a:latin typeface="Montserrat ExtraBold"/>
                <a:ea typeface="Montserrat ExtraBold"/>
                <a:cs typeface="Montserrat ExtraBold"/>
                <a:sym typeface="Montserrat ExtraBold"/>
              </a:defRPr>
            </a:lvl9pPr>
          </a:lstStyle>
          <a:p/>
        </p:txBody>
      </p:sp>
      <p:sp>
        <p:nvSpPr>
          <p:cNvPr id="209" name="Google Shape;209;p42"/>
          <p:cNvSpPr txBox="1"/>
          <p:nvPr>
            <p:ph idx="4" type="subTitle"/>
          </p:nvPr>
        </p:nvSpPr>
        <p:spPr>
          <a:xfrm>
            <a:off x="6804888" y="1931400"/>
            <a:ext cx="19659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p:txBody>
      </p:sp>
      <p:sp>
        <p:nvSpPr>
          <p:cNvPr id="210" name="Google Shape;210;p42"/>
          <p:cNvSpPr txBox="1"/>
          <p:nvPr>
            <p:ph idx="5" type="subTitle"/>
          </p:nvPr>
        </p:nvSpPr>
        <p:spPr>
          <a:xfrm>
            <a:off x="6804888" y="3315405"/>
            <a:ext cx="19659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p:txBody>
      </p:sp>
      <p:sp>
        <p:nvSpPr>
          <p:cNvPr id="211" name="Google Shape;211;p42"/>
          <p:cNvSpPr txBox="1"/>
          <p:nvPr>
            <p:ph idx="6" type="subTitle"/>
          </p:nvPr>
        </p:nvSpPr>
        <p:spPr>
          <a:xfrm>
            <a:off x="4164340" y="3318961"/>
            <a:ext cx="1970400" cy="3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1"/>
                </a:solidFill>
                <a:latin typeface="Montserrat ExtraBold"/>
                <a:ea typeface="Montserrat ExtraBold"/>
                <a:cs typeface="Montserrat ExtraBold"/>
                <a:sym typeface="Montserrat ExtraBold"/>
              </a:defRPr>
            </a:lvl1pPr>
            <a:lvl2pPr lvl="1" rtl="0">
              <a:spcBef>
                <a:spcPts val="1600"/>
              </a:spcBef>
              <a:spcAft>
                <a:spcPts val="0"/>
              </a:spcAft>
              <a:buNone/>
              <a:defRPr>
                <a:solidFill>
                  <a:schemeClr val="dk1"/>
                </a:solidFill>
                <a:latin typeface="Montserrat ExtraBold"/>
                <a:ea typeface="Montserrat ExtraBold"/>
                <a:cs typeface="Montserrat ExtraBold"/>
                <a:sym typeface="Montserrat ExtraBold"/>
              </a:defRPr>
            </a:lvl2pPr>
            <a:lvl3pPr lvl="2" rtl="0">
              <a:spcBef>
                <a:spcPts val="1600"/>
              </a:spcBef>
              <a:spcAft>
                <a:spcPts val="0"/>
              </a:spcAft>
              <a:buNone/>
              <a:defRPr>
                <a:solidFill>
                  <a:schemeClr val="dk1"/>
                </a:solidFill>
                <a:latin typeface="Montserrat ExtraBold"/>
                <a:ea typeface="Montserrat ExtraBold"/>
                <a:cs typeface="Montserrat ExtraBold"/>
                <a:sym typeface="Montserrat ExtraBold"/>
              </a:defRPr>
            </a:lvl3pPr>
            <a:lvl4pPr lvl="3" rtl="0">
              <a:spcBef>
                <a:spcPts val="1600"/>
              </a:spcBef>
              <a:spcAft>
                <a:spcPts val="0"/>
              </a:spcAft>
              <a:buNone/>
              <a:defRPr>
                <a:solidFill>
                  <a:schemeClr val="dk1"/>
                </a:solidFill>
                <a:latin typeface="Montserrat ExtraBold"/>
                <a:ea typeface="Montserrat ExtraBold"/>
                <a:cs typeface="Montserrat ExtraBold"/>
                <a:sym typeface="Montserrat ExtraBold"/>
              </a:defRPr>
            </a:lvl4pPr>
            <a:lvl5pPr lvl="4" rtl="0">
              <a:spcBef>
                <a:spcPts val="1600"/>
              </a:spcBef>
              <a:spcAft>
                <a:spcPts val="0"/>
              </a:spcAft>
              <a:buNone/>
              <a:defRPr>
                <a:solidFill>
                  <a:schemeClr val="dk1"/>
                </a:solidFill>
                <a:latin typeface="Montserrat ExtraBold"/>
                <a:ea typeface="Montserrat ExtraBold"/>
                <a:cs typeface="Montserrat ExtraBold"/>
                <a:sym typeface="Montserrat ExtraBold"/>
              </a:defRPr>
            </a:lvl5pPr>
            <a:lvl6pPr lvl="5" rtl="0">
              <a:spcBef>
                <a:spcPts val="1600"/>
              </a:spcBef>
              <a:spcAft>
                <a:spcPts val="0"/>
              </a:spcAft>
              <a:buNone/>
              <a:defRPr>
                <a:solidFill>
                  <a:schemeClr val="dk1"/>
                </a:solidFill>
                <a:latin typeface="Montserrat ExtraBold"/>
                <a:ea typeface="Montserrat ExtraBold"/>
                <a:cs typeface="Montserrat ExtraBold"/>
                <a:sym typeface="Montserrat ExtraBold"/>
              </a:defRPr>
            </a:lvl6pPr>
            <a:lvl7pPr lvl="6" rtl="0">
              <a:spcBef>
                <a:spcPts val="1600"/>
              </a:spcBef>
              <a:spcAft>
                <a:spcPts val="0"/>
              </a:spcAft>
              <a:buNone/>
              <a:defRPr>
                <a:solidFill>
                  <a:schemeClr val="dk1"/>
                </a:solidFill>
                <a:latin typeface="Montserrat ExtraBold"/>
                <a:ea typeface="Montserrat ExtraBold"/>
                <a:cs typeface="Montserrat ExtraBold"/>
                <a:sym typeface="Montserrat ExtraBold"/>
              </a:defRPr>
            </a:lvl7pPr>
            <a:lvl8pPr lvl="7" rtl="0">
              <a:spcBef>
                <a:spcPts val="1600"/>
              </a:spcBef>
              <a:spcAft>
                <a:spcPts val="0"/>
              </a:spcAft>
              <a:buNone/>
              <a:defRPr>
                <a:solidFill>
                  <a:schemeClr val="dk1"/>
                </a:solidFill>
                <a:latin typeface="Montserrat ExtraBold"/>
                <a:ea typeface="Montserrat ExtraBold"/>
                <a:cs typeface="Montserrat ExtraBold"/>
                <a:sym typeface="Montserrat ExtraBold"/>
              </a:defRPr>
            </a:lvl8pPr>
            <a:lvl9pPr lvl="8" rtl="0">
              <a:spcBef>
                <a:spcPts val="1600"/>
              </a:spcBef>
              <a:spcAft>
                <a:spcPts val="1600"/>
              </a:spcAft>
              <a:buNone/>
              <a:defRPr>
                <a:solidFill>
                  <a:schemeClr val="dk1"/>
                </a:solidFill>
                <a:latin typeface="Montserrat ExtraBold"/>
                <a:ea typeface="Montserrat ExtraBold"/>
                <a:cs typeface="Montserrat ExtraBold"/>
                <a:sym typeface="Montserrat ExtraBold"/>
              </a:defRPr>
            </a:lvl9pPr>
          </a:lstStyle>
          <a:p/>
        </p:txBody>
      </p:sp>
      <p:sp>
        <p:nvSpPr>
          <p:cNvPr id="212" name="Google Shape;212;p42"/>
          <p:cNvSpPr txBox="1"/>
          <p:nvPr>
            <p:ph idx="7" type="body"/>
          </p:nvPr>
        </p:nvSpPr>
        <p:spPr>
          <a:xfrm>
            <a:off x="6804888" y="3732280"/>
            <a:ext cx="19050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1"/>
              </a:buClr>
              <a:buSzPts val="1300"/>
              <a:buChar char="●"/>
              <a:defRPr sz="1400">
                <a:solidFill>
                  <a:schemeClr val="dk1"/>
                </a:solidFill>
              </a:defRPr>
            </a:lvl1pPr>
            <a:lvl2pPr indent="-311150" lvl="1" marL="914400" rtl="0">
              <a:lnSpc>
                <a:spcPct val="90000"/>
              </a:lnSpc>
              <a:spcBef>
                <a:spcPts val="1600"/>
              </a:spcBef>
              <a:spcAft>
                <a:spcPts val="0"/>
              </a:spcAft>
              <a:buClr>
                <a:schemeClr val="dk1"/>
              </a:buClr>
              <a:buSzPts val="1300"/>
              <a:buChar char="○"/>
              <a:defRPr sz="1300">
                <a:solidFill>
                  <a:schemeClr val="dk1"/>
                </a:solidFill>
              </a:defRPr>
            </a:lvl2pPr>
            <a:lvl3pPr indent="-311150" lvl="2" marL="1371600" rtl="0">
              <a:lnSpc>
                <a:spcPct val="90000"/>
              </a:lnSpc>
              <a:spcBef>
                <a:spcPts val="1600"/>
              </a:spcBef>
              <a:spcAft>
                <a:spcPts val="0"/>
              </a:spcAft>
              <a:buClr>
                <a:schemeClr val="dk1"/>
              </a:buClr>
              <a:buSzPts val="1300"/>
              <a:buChar char="■"/>
              <a:defRPr sz="1300">
                <a:solidFill>
                  <a:schemeClr val="dk1"/>
                </a:solidFill>
              </a:defRPr>
            </a:lvl3pPr>
            <a:lvl4pPr indent="-311150" lvl="3" marL="1828800" rtl="0">
              <a:lnSpc>
                <a:spcPct val="90000"/>
              </a:lnSpc>
              <a:spcBef>
                <a:spcPts val="1600"/>
              </a:spcBef>
              <a:spcAft>
                <a:spcPts val="0"/>
              </a:spcAft>
              <a:buClr>
                <a:schemeClr val="dk1"/>
              </a:buClr>
              <a:buSzPts val="1300"/>
              <a:buChar char="●"/>
              <a:defRPr sz="1300">
                <a:solidFill>
                  <a:schemeClr val="dk1"/>
                </a:solidFill>
              </a:defRPr>
            </a:lvl4pPr>
            <a:lvl5pPr indent="-311150" lvl="4" marL="2286000" rtl="0">
              <a:lnSpc>
                <a:spcPct val="90000"/>
              </a:lnSpc>
              <a:spcBef>
                <a:spcPts val="1600"/>
              </a:spcBef>
              <a:spcAft>
                <a:spcPts val="0"/>
              </a:spcAft>
              <a:buClr>
                <a:schemeClr val="dk1"/>
              </a:buClr>
              <a:buSzPts val="1300"/>
              <a:buChar char="○"/>
              <a:defRPr sz="1300">
                <a:solidFill>
                  <a:schemeClr val="dk1"/>
                </a:solidFill>
              </a:defRPr>
            </a:lvl5pPr>
            <a:lvl6pPr indent="-311150" lvl="5" marL="2743200" rtl="0">
              <a:lnSpc>
                <a:spcPct val="90000"/>
              </a:lnSpc>
              <a:spcBef>
                <a:spcPts val="1600"/>
              </a:spcBef>
              <a:spcAft>
                <a:spcPts val="0"/>
              </a:spcAft>
              <a:buClr>
                <a:schemeClr val="dk1"/>
              </a:buClr>
              <a:buSzPts val="1300"/>
              <a:buChar char="■"/>
              <a:defRPr sz="1300">
                <a:solidFill>
                  <a:schemeClr val="dk1"/>
                </a:solidFill>
              </a:defRPr>
            </a:lvl6pPr>
            <a:lvl7pPr indent="-311150" lvl="6" marL="3200400" rtl="0">
              <a:lnSpc>
                <a:spcPct val="90000"/>
              </a:lnSpc>
              <a:spcBef>
                <a:spcPts val="1600"/>
              </a:spcBef>
              <a:spcAft>
                <a:spcPts val="0"/>
              </a:spcAft>
              <a:buClr>
                <a:schemeClr val="dk1"/>
              </a:buClr>
              <a:buSzPts val="1300"/>
              <a:buChar char="●"/>
              <a:defRPr sz="1300">
                <a:solidFill>
                  <a:schemeClr val="dk1"/>
                </a:solidFill>
              </a:defRPr>
            </a:lvl7pPr>
            <a:lvl8pPr indent="-311150" lvl="7" marL="3657600" rtl="0">
              <a:lnSpc>
                <a:spcPct val="90000"/>
              </a:lnSpc>
              <a:spcBef>
                <a:spcPts val="1600"/>
              </a:spcBef>
              <a:spcAft>
                <a:spcPts val="0"/>
              </a:spcAft>
              <a:buClr>
                <a:schemeClr val="dk1"/>
              </a:buClr>
              <a:buSzPts val="1300"/>
              <a:buChar char="○"/>
              <a:defRPr sz="1300">
                <a:solidFill>
                  <a:schemeClr val="dk1"/>
                </a:solidFill>
              </a:defRPr>
            </a:lvl8pPr>
            <a:lvl9pPr indent="-311150" lvl="8" marL="4114800" rtl="0">
              <a:lnSpc>
                <a:spcPct val="90000"/>
              </a:lnSpc>
              <a:spcBef>
                <a:spcPts val="1600"/>
              </a:spcBef>
              <a:spcAft>
                <a:spcPts val="1600"/>
              </a:spcAft>
              <a:buClr>
                <a:schemeClr val="dk1"/>
              </a:buClr>
              <a:buSzPts val="1300"/>
              <a:buChar char="■"/>
              <a:defRPr sz="1300">
                <a:solidFill>
                  <a:schemeClr val="dk1"/>
                </a:solidFill>
              </a:defRPr>
            </a:lvl9pPr>
          </a:lstStyle>
          <a:p/>
        </p:txBody>
      </p:sp>
      <p:sp>
        <p:nvSpPr>
          <p:cNvPr id="213" name="Google Shape;213;p42"/>
          <p:cNvSpPr txBox="1"/>
          <p:nvPr>
            <p:ph idx="8" type="body"/>
          </p:nvPr>
        </p:nvSpPr>
        <p:spPr>
          <a:xfrm>
            <a:off x="4174414" y="3739250"/>
            <a:ext cx="1902000" cy="788100"/>
          </a:xfrm>
          <a:prstGeom prst="rect">
            <a:avLst/>
          </a:prstGeom>
        </p:spPr>
        <p:txBody>
          <a:bodyPr anchorCtr="0" anchor="t" bIns="91425" lIns="91425" spcFirstLastPara="1" rIns="91425" wrap="square" tIns="91425">
            <a:noAutofit/>
          </a:bodyPr>
          <a:lstStyle>
            <a:lvl1pPr indent="-311150" lvl="0" marL="457200" rtl="0">
              <a:lnSpc>
                <a:spcPct val="90000"/>
              </a:lnSpc>
              <a:spcBef>
                <a:spcPts val="0"/>
              </a:spcBef>
              <a:spcAft>
                <a:spcPts val="0"/>
              </a:spcAft>
              <a:buClr>
                <a:schemeClr val="dk1"/>
              </a:buClr>
              <a:buSzPts val="1300"/>
              <a:buChar char="●"/>
              <a:defRPr sz="1400">
                <a:solidFill>
                  <a:schemeClr val="dk1"/>
                </a:solidFill>
              </a:defRPr>
            </a:lvl1pPr>
            <a:lvl2pPr indent="-311150" lvl="1" marL="914400" rtl="0">
              <a:lnSpc>
                <a:spcPct val="90000"/>
              </a:lnSpc>
              <a:spcBef>
                <a:spcPts val="1600"/>
              </a:spcBef>
              <a:spcAft>
                <a:spcPts val="0"/>
              </a:spcAft>
              <a:buClr>
                <a:schemeClr val="dk1"/>
              </a:buClr>
              <a:buSzPts val="1300"/>
              <a:buChar char="○"/>
              <a:defRPr sz="1300">
                <a:solidFill>
                  <a:schemeClr val="dk1"/>
                </a:solidFill>
              </a:defRPr>
            </a:lvl2pPr>
            <a:lvl3pPr indent="-311150" lvl="2" marL="1371600" rtl="0">
              <a:lnSpc>
                <a:spcPct val="90000"/>
              </a:lnSpc>
              <a:spcBef>
                <a:spcPts val="1600"/>
              </a:spcBef>
              <a:spcAft>
                <a:spcPts val="0"/>
              </a:spcAft>
              <a:buClr>
                <a:schemeClr val="dk1"/>
              </a:buClr>
              <a:buSzPts val="1300"/>
              <a:buChar char="■"/>
              <a:defRPr sz="1300">
                <a:solidFill>
                  <a:schemeClr val="dk1"/>
                </a:solidFill>
              </a:defRPr>
            </a:lvl3pPr>
            <a:lvl4pPr indent="-311150" lvl="3" marL="1828800" rtl="0">
              <a:lnSpc>
                <a:spcPct val="90000"/>
              </a:lnSpc>
              <a:spcBef>
                <a:spcPts val="1600"/>
              </a:spcBef>
              <a:spcAft>
                <a:spcPts val="0"/>
              </a:spcAft>
              <a:buClr>
                <a:schemeClr val="dk1"/>
              </a:buClr>
              <a:buSzPts val="1300"/>
              <a:buChar char="●"/>
              <a:defRPr sz="1300">
                <a:solidFill>
                  <a:schemeClr val="dk1"/>
                </a:solidFill>
              </a:defRPr>
            </a:lvl4pPr>
            <a:lvl5pPr indent="-311150" lvl="4" marL="2286000" rtl="0">
              <a:lnSpc>
                <a:spcPct val="90000"/>
              </a:lnSpc>
              <a:spcBef>
                <a:spcPts val="1600"/>
              </a:spcBef>
              <a:spcAft>
                <a:spcPts val="0"/>
              </a:spcAft>
              <a:buClr>
                <a:schemeClr val="dk1"/>
              </a:buClr>
              <a:buSzPts val="1300"/>
              <a:buChar char="○"/>
              <a:defRPr sz="1300">
                <a:solidFill>
                  <a:schemeClr val="dk1"/>
                </a:solidFill>
              </a:defRPr>
            </a:lvl5pPr>
            <a:lvl6pPr indent="-311150" lvl="5" marL="2743200" rtl="0">
              <a:lnSpc>
                <a:spcPct val="90000"/>
              </a:lnSpc>
              <a:spcBef>
                <a:spcPts val="1600"/>
              </a:spcBef>
              <a:spcAft>
                <a:spcPts val="0"/>
              </a:spcAft>
              <a:buClr>
                <a:schemeClr val="dk1"/>
              </a:buClr>
              <a:buSzPts val="1300"/>
              <a:buChar char="■"/>
              <a:defRPr sz="1300">
                <a:solidFill>
                  <a:schemeClr val="dk1"/>
                </a:solidFill>
              </a:defRPr>
            </a:lvl6pPr>
            <a:lvl7pPr indent="-311150" lvl="6" marL="3200400" rtl="0">
              <a:lnSpc>
                <a:spcPct val="90000"/>
              </a:lnSpc>
              <a:spcBef>
                <a:spcPts val="1600"/>
              </a:spcBef>
              <a:spcAft>
                <a:spcPts val="0"/>
              </a:spcAft>
              <a:buClr>
                <a:schemeClr val="dk1"/>
              </a:buClr>
              <a:buSzPts val="1300"/>
              <a:buChar char="●"/>
              <a:defRPr sz="1300">
                <a:solidFill>
                  <a:schemeClr val="dk1"/>
                </a:solidFill>
              </a:defRPr>
            </a:lvl7pPr>
            <a:lvl8pPr indent="-311150" lvl="7" marL="3657600" rtl="0">
              <a:lnSpc>
                <a:spcPct val="90000"/>
              </a:lnSpc>
              <a:spcBef>
                <a:spcPts val="1600"/>
              </a:spcBef>
              <a:spcAft>
                <a:spcPts val="0"/>
              </a:spcAft>
              <a:buClr>
                <a:schemeClr val="dk1"/>
              </a:buClr>
              <a:buSzPts val="1300"/>
              <a:buChar char="○"/>
              <a:defRPr sz="1300">
                <a:solidFill>
                  <a:schemeClr val="dk1"/>
                </a:solidFill>
              </a:defRPr>
            </a:lvl8pPr>
            <a:lvl9pPr indent="-311150" lvl="8" marL="4114800" rtl="0">
              <a:lnSpc>
                <a:spcPct val="90000"/>
              </a:lnSpc>
              <a:spcBef>
                <a:spcPts val="1600"/>
              </a:spcBef>
              <a:spcAft>
                <a:spcPts val="1600"/>
              </a:spcAft>
              <a:buClr>
                <a:schemeClr val="dk1"/>
              </a:buClr>
              <a:buSzPts val="1300"/>
              <a:buChar char="■"/>
              <a:defRPr sz="1300">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4_3">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p43"/>
          <p:cNvSpPr txBox="1"/>
          <p:nvPr>
            <p:ph type="title"/>
          </p:nvPr>
        </p:nvSpPr>
        <p:spPr>
          <a:xfrm>
            <a:off x="730775" y="707100"/>
            <a:ext cx="7792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4_3_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44"/>
          <p:cNvSpPr txBox="1"/>
          <p:nvPr>
            <p:ph type="title"/>
          </p:nvPr>
        </p:nvSpPr>
        <p:spPr>
          <a:xfrm>
            <a:off x="730775" y="707100"/>
            <a:ext cx="7792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4_2">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45"/>
          <p:cNvSpPr txBox="1"/>
          <p:nvPr>
            <p:ph type="title"/>
          </p:nvPr>
        </p:nvSpPr>
        <p:spPr>
          <a:xfrm>
            <a:off x="730775" y="707100"/>
            <a:ext cx="7792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5">
    <p:bg>
      <p:bgPr>
        <a:noFill/>
      </p:bgPr>
    </p:bg>
    <p:spTree>
      <p:nvGrpSpPr>
        <p:cNvPr id="220" name="Shape 220"/>
        <p:cNvGrpSpPr/>
        <p:nvPr/>
      </p:nvGrpSpPr>
      <p:grpSpPr>
        <a:xfrm>
          <a:off x="0" y="0"/>
          <a:ext cx="0" cy="0"/>
          <a:chOff x="0" y="0"/>
          <a:chExt cx="0" cy="0"/>
        </a:xfrm>
      </p:grpSpPr>
      <p:sp>
        <p:nvSpPr>
          <p:cNvPr id="221" name="Google Shape;221;p46"/>
          <p:cNvSpPr txBox="1"/>
          <p:nvPr>
            <p:ph type="title"/>
          </p:nvPr>
        </p:nvSpPr>
        <p:spPr>
          <a:xfrm>
            <a:off x="711950" y="333023"/>
            <a:ext cx="3860100" cy="1766400"/>
          </a:xfrm>
          <a:prstGeom prst="rect">
            <a:avLst/>
          </a:prstGeom>
        </p:spPr>
        <p:txBody>
          <a:bodyPr anchorCtr="0" anchor="ctr" bIns="91425" lIns="91425" spcFirstLastPara="1" rIns="91425" wrap="square" tIns="91425">
            <a:noAutofit/>
          </a:bodyPr>
          <a:lstStyle>
            <a:lvl1pPr lvl="0" rtl="0">
              <a:lnSpc>
                <a:spcPct val="90000"/>
              </a:lnSpc>
              <a:spcBef>
                <a:spcPts val="0"/>
              </a:spcBef>
              <a:spcAft>
                <a:spcPts val="0"/>
              </a:spcAft>
              <a:buClr>
                <a:schemeClr val="lt1"/>
              </a:buClr>
              <a:buSzPts val="3600"/>
              <a:buFont typeface="Montserrat ExtraBold"/>
              <a:buNone/>
              <a:defRPr sz="30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4_2_2">
    <p:bg>
      <p:bgPr>
        <a:blipFill>
          <a:blip r:embed="rId2">
            <a:alphaModFix/>
          </a:blip>
          <a:stretch>
            <a:fillRect/>
          </a:stretch>
        </a:blipFill>
      </p:bgPr>
    </p:bg>
    <p:spTree>
      <p:nvGrpSpPr>
        <p:cNvPr id="222" name="Shape 222"/>
        <p:cNvGrpSpPr/>
        <p:nvPr/>
      </p:nvGrpSpPr>
      <p:grpSpPr>
        <a:xfrm>
          <a:off x="0" y="0"/>
          <a:ext cx="0" cy="0"/>
          <a:chOff x="0" y="0"/>
          <a:chExt cx="0" cy="0"/>
        </a:xfrm>
      </p:grpSpPr>
      <p:sp>
        <p:nvSpPr>
          <p:cNvPr id="223" name="Google Shape;223;p47"/>
          <p:cNvSpPr txBox="1"/>
          <p:nvPr>
            <p:ph type="title"/>
          </p:nvPr>
        </p:nvSpPr>
        <p:spPr>
          <a:xfrm>
            <a:off x="729241" y="702880"/>
            <a:ext cx="5163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4_2_2_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48"/>
          <p:cNvSpPr txBox="1"/>
          <p:nvPr>
            <p:ph type="title"/>
          </p:nvPr>
        </p:nvSpPr>
        <p:spPr>
          <a:xfrm>
            <a:off x="729241" y="702896"/>
            <a:ext cx="5163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4_2_1">
    <p:bg>
      <p:bgPr>
        <a:blipFill>
          <a:blip r:embed="rId2">
            <a:alphaModFix/>
          </a:blip>
          <a:stretch>
            <a:fillRect/>
          </a:stretch>
        </a:blipFill>
      </p:bgPr>
    </p:bg>
    <p:spTree>
      <p:nvGrpSpPr>
        <p:cNvPr id="226" name="Shape 226"/>
        <p:cNvGrpSpPr/>
        <p:nvPr/>
      </p:nvGrpSpPr>
      <p:grpSpPr>
        <a:xfrm>
          <a:off x="0" y="0"/>
          <a:ext cx="0" cy="0"/>
          <a:chOff x="0" y="0"/>
          <a:chExt cx="0" cy="0"/>
        </a:xfrm>
      </p:grpSpPr>
      <p:sp>
        <p:nvSpPr>
          <p:cNvPr id="227" name="Google Shape;227;p49"/>
          <p:cNvSpPr txBox="1"/>
          <p:nvPr>
            <p:ph type="title"/>
          </p:nvPr>
        </p:nvSpPr>
        <p:spPr>
          <a:xfrm>
            <a:off x="731818" y="703246"/>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IG_NUMBER_1">
    <p:bg>
      <p:bgPr>
        <a:blipFill>
          <a:blip r:embed="rId2">
            <a:alphaModFix/>
          </a:blip>
          <a:stretch>
            <a:fillRect/>
          </a:stretch>
        </a:blipFill>
      </p:bgPr>
    </p:bg>
    <p:spTree>
      <p:nvGrpSpPr>
        <p:cNvPr id="228" name="Shape 228"/>
        <p:cNvGrpSpPr/>
        <p:nvPr/>
      </p:nvGrpSpPr>
      <p:grpSpPr>
        <a:xfrm>
          <a:off x="0" y="0"/>
          <a:ext cx="0" cy="0"/>
          <a:chOff x="0" y="0"/>
          <a:chExt cx="0" cy="0"/>
        </a:xfrm>
      </p:grpSpPr>
      <p:sp>
        <p:nvSpPr>
          <p:cNvPr id="229" name="Google Shape;229;p50"/>
          <p:cNvSpPr txBox="1"/>
          <p:nvPr>
            <p:ph hasCustomPrompt="1" type="title"/>
          </p:nvPr>
        </p:nvSpPr>
        <p:spPr>
          <a:xfrm>
            <a:off x="838200" y="939250"/>
            <a:ext cx="74676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900"/>
              <a:buFont typeface="Montserrat ExtraBold"/>
              <a:buNone/>
              <a:defRPr sz="49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11600"/>
              <a:buNone/>
              <a:defRPr sz="11600">
                <a:solidFill>
                  <a:schemeClr val="dk2"/>
                </a:solidFill>
              </a:defRPr>
            </a:lvl2pPr>
            <a:lvl3pPr lvl="2" rtl="0" algn="ctr">
              <a:spcBef>
                <a:spcPts val="0"/>
              </a:spcBef>
              <a:spcAft>
                <a:spcPts val="0"/>
              </a:spcAft>
              <a:buClr>
                <a:schemeClr val="dk2"/>
              </a:buClr>
              <a:buSzPts val="11600"/>
              <a:buNone/>
              <a:defRPr sz="11600">
                <a:solidFill>
                  <a:schemeClr val="dk2"/>
                </a:solidFill>
              </a:defRPr>
            </a:lvl3pPr>
            <a:lvl4pPr lvl="3" rtl="0" algn="ctr">
              <a:spcBef>
                <a:spcPts val="0"/>
              </a:spcBef>
              <a:spcAft>
                <a:spcPts val="0"/>
              </a:spcAft>
              <a:buClr>
                <a:schemeClr val="dk2"/>
              </a:buClr>
              <a:buSzPts val="11600"/>
              <a:buNone/>
              <a:defRPr sz="11600">
                <a:solidFill>
                  <a:schemeClr val="dk2"/>
                </a:solidFill>
              </a:defRPr>
            </a:lvl4pPr>
            <a:lvl5pPr lvl="4" rtl="0" algn="ctr">
              <a:spcBef>
                <a:spcPts val="0"/>
              </a:spcBef>
              <a:spcAft>
                <a:spcPts val="0"/>
              </a:spcAft>
              <a:buClr>
                <a:schemeClr val="dk2"/>
              </a:buClr>
              <a:buSzPts val="11600"/>
              <a:buNone/>
              <a:defRPr sz="11600">
                <a:solidFill>
                  <a:schemeClr val="dk2"/>
                </a:solidFill>
              </a:defRPr>
            </a:lvl5pPr>
            <a:lvl6pPr lvl="5" rtl="0" algn="ctr">
              <a:spcBef>
                <a:spcPts val="0"/>
              </a:spcBef>
              <a:spcAft>
                <a:spcPts val="0"/>
              </a:spcAft>
              <a:buClr>
                <a:schemeClr val="dk2"/>
              </a:buClr>
              <a:buSzPts val="11600"/>
              <a:buNone/>
              <a:defRPr sz="11600">
                <a:solidFill>
                  <a:schemeClr val="dk2"/>
                </a:solidFill>
              </a:defRPr>
            </a:lvl6pPr>
            <a:lvl7pPr lvl="6" rtl="0" algn="ctr">
              <a:spcBef>
                <a:spcPts val="0"/>
              </a:spcBef>
              <a:spcAft>
                <a:spcPts val="0"/>
              </a:spcAft>
              <a:buClr>
                <a:schemeClr val="dk2"/>
              </a:buClr>
              <a:buSzPts val="11600"/>
              <a:buNone/>
              <a:defRPr sz="11600">
                <a:solidFill>
                  <a:schemeClr val="dk2"/>
                </a:solidFill>
              </a:defRPr>
            </a:lvl7pPr>
            <a:lvl8pPr lvl="7" rtl="0" algn="ctr">
              <a:spcBef>
                <a:spcPts val="0"/>
              </a:spcBef>
              <a:spcAft>
                <a:spcPts val="0"/>
              </a:spcAft>
              <a:buClr>
                <a:schemeClr val="dk2"/>
              </a:buClr>
              <a:buSzPts val="11600"/>
              <a:buNone/>
              <a:defRPr sz="11600">
                <a:solidFill>
                  <a:schemeClr val="dk2"/>
                </a:solidFill>
              </a:defRPr>
            </a:lvl8pPr>
            <a:lvl9pPr lvl="8" rtl="0" algn="ctr">
              <a:spcBef>
                <a:spcPts val="0"/>
              </a:spcBef>
              <a:spcAft>
                <a:spcPts val="0"/>
              </a:spcAft>
              <a:buClr>
                <a:schemeClr val="dk2"/>
              </a:buClr>
              <a:buSzPts val="11600"/>
              <a:buNone/>
              <a:defRPr sz="11600">
                <a:solidFill>
                  <a:schemeClr val="dk2"/>
                </a:solidFill>
              </a:defRPr>
            </a:lvl9pPr>
          </a:lstStyle>
          <a:p>
            <a:r>
              <a:t>xx%</a:t>
            </a:r>
          </a:p>
        </p:txBody>
      </p:sp>
      <p:sp>
        <p:nvSpPr>
          <p:cNvPr id="230" name="Google Shape;230;p50"/>
          <p:cNvSpPr txBox="1"/>
          <p:nvPr>
            <p:ph idx="1" type="body"/>
          </p:nvPr>
        </p:nvSpPr>
        <p:spPr>
          <a:xfrm>
            <a:off x="838200" y="1561425"/>
            <a:ext cx="7467600" cy="393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17500" lvl="1" marL="914400" rtl="0" algn="ctr">
              <a:spcBef>
                <a:spcPts val="1600"/>
              </a:spcBef>
              <a:spcAft>
                <a:spcPts val="0"/>
              </a:spcAft>
              <a:buClr>
                <a:srgbClr val="FFFFFF"/>
              </a:buClr>
              <a:buSzPts val="1400"/>
              <a:buChar char="○"/>
              <a:defRPr>
                <a:solidFill>
                  <a:srgbClr val="FFFFFF"/>
                </a:solidFill>
              </a:defRPr>
            </a:lvl2pPr>
            <a:lvl3pPr indent="-317500" lvl="2" marL="1371600" rtl="0" algn="ctr">
              <a:spcBef>
                <a:spcPts val="1600"/>
              </a:spcBef>
              <a:spcAft>
                <a:spcPts val="0"/>
              </a:spcAft>
              <a:buClr>
                <a:srgbClr val="FFFFFF"/>
              </a:buClr>
              <a:buSzPts val="1400"/>
              <a:buChar char="■"/>
              <a:defRPr>
                <a:solidFill>
                  <a:srgbClr val="FFFFFF"/>
                </a:solidFill>
              </a:defRPr>
            </a:lvl3pPr>
            <a:lvl4pPr indent="-317500" lvl="3" marL="1828800" rtl="0" algn="ctr">
              <a:spcBef>
                <a:spcPts val="1600"/>
              </a:spcBef>
              <a:spcAft>
                <a:spcPts val="0"/>
              </a:spcAft>
              <a:buClr>
                <a:srgbClr val="FFFFFF"/>
              </a:buClr>
              <a:buSzPts val="1400"/>
              <a:buChar char="●"/>
              <a:defRPr>
                <a:solidFill>
                  <a:srgbClr val="FFFFFF"/>
                </a:solidFill>
              </a:defRPr>
            </a:lvl4pPr>
            <a:lvl5pPr indent="-317500" lvl="4" marL="2286000" rtl="0" algn="ctr">
              <a:spcBef>
                <a:spcPts val="1600"/>
              </a:spcBef>
              <a:spcAft>
                <a:spcPts val="0"/>
              </a:spcAft>
              <a:buClr>
                <a:srgbClr val="FFFFFF"/>
              </a:buClr>
              <a:buSzPts val="1400"/>
              <a:buChar char="○"/>
              <a:defRPr>
                <a:solidFill>
                  <a:srgbClr val="FFFFFF"/>
                </a:solidFill>
              </a:defRPr>
            </a:lvl5pPr>
            <a:lvl6pPr indent="-317500" lvl="5" marL="2743200" rtl="0" algn="ctr">
              <a:spcBef>
                <a:spcPts val="1600"/>
              </a:spcBef>
              <a:spcAft>
                <a:spcPts val="0"/>
              </a:spcAft>
              <a:buClr>
                <a:srgbClr val="FFFFFF"/>
              </a:buClr>
              <a:buSzPts val="1400"/>
              <a:buChar char="■"/>
              <a:defRPr>
                <a:solidFill>
                  <a:srgbClr val="FFFFFF"/>
                </a:solidFill>
              </a:defRPr>
            </a:lvl6pPr>
            <a:lvl7pPr indent="-317500" lvl="6" marL="3200400" rtl="0" algn="ctr">
              <a:spcBef>
                <a:spcPts val="1600"/>
              </a:spcBef>
              <a:spcAft>
                <a:spcPts val="0"/>
              </a:spcAft>
              <a:buClr>
                <a:srgbClr val="FFFFFF"/>
              </a:buClr>
              <a:buSzPts val="1400"/>
              <a:buChar char="●"/>
              <a:defRPr>
                <a:solidFill>
                  <a:srgbClr val="FFFFFF"/>
                </a:solidFill>
              </a:defRPr>
            </a:lvl7pPr>
            <a:lvl8pPr indent="-317500" lvl="7" marL="3657600" rtl="0" algn="ctr">
              <a:spcBef>
                <a:spcPts val="1600"/>
              </a:spcBef>
              <a:spcAft>
                <a:spcPts val="0"/>
              </a:spcAft>
              <a:buClr>
                <a:srgbClr val="FFFFFF"/>
              </a:buClr>
              <a:buSzPts val="1400"/>
              <a:buChar char="○"/>
              <a:defRPr>
                <a:solidFill>
                  <a:srgbClr val="FFFFFF"/>
                </a:solidFill>
              </a:defRPr>
            </a:lvl8pPr>
            <a:lvl9pPr indent="-317500" lvl="8" marL="4114800" rtl="0" algn="ctr">
              <a:spcBef>
                <a:spcPts val="1600"/>
              </a:spcBef>
              <a:spcAft>
                <a:spcPts val="1600"/>
              </a:spcAft>
              <a:buClr>
                <a:srgbClr val="FFFFFF"/>
              </a:buClr>
              <a:buSzPts val="1400"/>
              <a:buChar char="■"/>
              <a:defRPr>
                <a:solidFill>
                  <a:srgbClr val="FFFFFF"/>
                </a:solidFill>
              </a:defRPr>
            </a:lvl9pPr>
          </a:lstStyle>
          <a:p/>
        </p:txBody>
      </p:sp>
      <p:sp>
        <p:nvSpPr>
          <p:cNvPr id="231" name="Google Shape;231;p50"/>
          <p:cNvSpPr txBox="1"/>
          <p:nvPr>
            <p:ph hasCustomPrompt="1" idx="2" type="title"/>
          </p:nvPr>
        </p:nvSpPr>
        <p:spPr>
          <a:xfrm>
            <a:off x="838188" y="2103688"/>
            <a:ext cx="74676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900"/>
              <a:buFont typeface="Montserrat ExtraBold"/>
              <a:buNone/>
              <a:defRPr sz="49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11600"/>
              <a:buNone/>
              <a:defRPr sz="11600">
                <a:solidFill>
                  <a:schemeClr val="dk2"/>
                </a:solidFill>
              </a:defRPr>
            </a:lvl2pPr>
            <a:lvl3pPr lvl="2" rtl="0" algn="ctr">
              <a:spcBef>
                <a:spcPts val="0"/>
              </a:spcBef>
              <a:spcAft>
                <a:spcPts val="0"/>
              </a:spcAft>
              <a:buClr>
                <a:schemeClr val="dk2"/>
              </a:buClr>
              <a:buSzPts val="11600"/>
              <a:buNone/>
              <a:defRPr sz="11600">
                <a:solidFill>
                  <a:schemeClr val="dk2"/>
                </a:solidFill>
              </a:defRPr>
            </a:lvl3pPr>
            <a:lvl4pPr lvl="3" rtl="0" algn="ctr">
              <a:spcBef>
                <a:spcPts val="0"/>
              </a:spcBef>
              <a:spcAft>
                <a:spcPts val="0"/>
              </a:spcAft>
              <a:buClr>
                <a:schemeClr val="dk2"/>
              </a:buClr>
              <a:buSzPts val="11600"/>
              <a:buNone/>
              <a:defRPr sz="11600">
                <a:solidFill>
                  <a:schemeClr val="dk2"/>
                </a:solidFill>
              </a:defRPr>
            </a:lvl4pPr>
            <a:lvl5pPr lvl="4" rtl="0" algn="ctr">
              <a:spcBef>
                <a:spcPts val="0"/>
              </a:spcBef>
              <a:spcAft>
                <a:spcPts val="0"/>
              </a:spcAft>
              <a:buClr>
                <a:schemeClr val="dk2"/>
              </a:buClr>
              <a:buSzPts val="11600"/>
              <a:buNone/>
              <a:defRPr sz="11600">
                <a:solidFill>
                  <a:schemeClr val="dk2"/>
                </a:solidFill>
              </a:defRPr>
            </a:lvl5pPr>
            <a:lvl6pPr lvl="5" rtl="0" algn="ctr">
              <a:spcBef>
                <a:spcPts val="0"/>
              </a:spcBef>
              <a:spcAft>
                <a:spcPts val="0"/>
              </a:spcAft>
              <a:buClr>
                <a:schemeClr val="dk2"/>
              </a:buClr>
              <a:buSzPts val="11600"/>
              <a:buNone/>
              <a:defRPr sz="11600">
                <a:solidFill>
                  <a:schemeClr val="dk2"/>
                </a:solidFill>
              </a:defRPr>
            </a:lvl6pPr>
            <a:lvl7pPr lvl="6" rtl="0" algn="ctr">
              <a:spcBef>
                <a:spcPts val="0"/>
              </a:spcBef>
              <a:spcAft>
                <a:spcPts val="0"/>
              </a:spcAft>
              <a:buClr>
                <a:schemeClr val="dk2"/>
              </a:buClr>
              <a:buSzPts val="11600"/>
              <a:buNone/>
              <a:defRPr sz="11600">
                <a:solidFill>
                  <a:schemeClr val="dk2"/>
                </a:solidFill>
              </a:defRPr>
            </a:lvl7pPr>
            <a:lvl8pPr lvl="7" rtl="0" algn="ctr">
              <a:spcBef>
                <a:spcPts val="0"/>
              </a:spcBef>
              <a:spcAft>
                <a:spcPts val="0"/>
              </a:spcAft>
              <a:buClr>
                <a:schemeClr val="dk2"/>
              </a:buClr>
              <a:buSzPts val="11600"/>
              <a:buNone/>
              <a:defRPr sz="11600">
                <a:solidFill>
                  <a:schemeClr val="dk2"/>
                </a:solidFill>
              </a:defRPr>
            </a:lvl8pPr>
            <a:lvl9pPr lvl="8" rtl="0" algn="ctr">
              <a:spcBef>
                <a:spcPts val="0"/>
              </a:spcBef>
              <a:spcAft>
                <a:spcPts val="0"/>
              </a:spcAft>
              <a:buClr>
                <a:schemeClr val="dk2"/>
              </a:buClr>
              <a:buSzPts val="11600"/>
              <a:buNone/>
              <a:defRPr sz="11600">
                <a:solidFill>
                  <a:schemeClr val="dk2"/>
                </a:solidFill>
              </a:defRPr>
            </a:lvl9pPr>
          </a:lstStyle>
          <a:p>
            <a:r>
              <a:t>xx%</a:t>
            </a:r>
          </a:p>
        </p:txBody>
      </p:sp>
      <p:sp>
        <p:nvSpPr>
          <p:cNvPr id="232" name="Google Shape;232;p50"/>
          <p:cNvSpPr txBox="1"/>
          <p:nvPr>
            <p:ph idx="3" type="body"/>
          </p:nvPr>
        </p:nvSpPr>
        <p:spPr>
          <a:xfrm>
            <a:off x="838213" y="2736775"/>
            <a:ext cx="7467600" cy="393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17500" lvl="1" marL="914400" rtl="0" algn="ctr">
              <a:spcBef>
                <a:spcPts val="1600"/>
              </a:spcBef>
              <a:spcAft>
                <a:spcPts val="0"/>
              </a:spcAft>
              <a:buClr>
                <a:srgbClr val="FFFFFF"/>
              </a:buClr>
              <a:buSzPts val="1400"/>
              <a:buChar char="○"/>
              <a:defRPr>
                <a:solidFill>
                  <a:srgbClr val="FFFFFF"/>
                </a:solidFill>
              </a:defRPr>
            </a:lvl2pPr>
            <a:lvl3pPr indent="-317500" lvl="2" marL="1371600" rtl="0" algn="ctr">
              <a:spcBef>
                <a:spcPts val="1600"/>
              </a:spcBef>
              <a:spcAft>
                <a:spcPts val="0"/>
              </a:spcAft>
              <a:buClr>
                <a:srgbClr val="FFFFFF"/>
              </a:buClr>
              <a:buSzPts val="1400"/>
              <a:buChar char="■"/>
              <a:defRPr>
                <a:solidFill>
                  <a:srgbClr val="FFFFFF"/>
                </a:solidFill>
              </a:defRPr>
            </a:lvl3pPr>
            <a:lvl4pPr indent="-317500" lvl="3" marL="1828800" rtl="0" algn="ctr">
              <a:spcBef>
                <a:spcPts val="1600"/>
              </a:spcBef>
              <a:spcAft>
                <a:spcPts val="0"/>
              </a:spcAft>
              <a:buClr>
                <a:srgbClr val="FFFFFF"/>
              </a:buClr>
              <a:buSzPts val="1400"/>
              <a:buChar char="●"/>
              <a:defRPr>
                <a:solidFill>
                  <a:srgbClr val="FFFFFF"/>
                </a:solidFill>
              </a:defRPr>
            </a:lvl4pPr>
            <a:lvl5pPr indent="-317500" lvl="4" marL="2286000" rtl="0" algn="ctr">
              <a:spcBef>
                <a:spcPts val="1600"/>
              </a:spcBef>
              <a:spcAft>
                <a:spcPts val="0"/>
              </a:spcAft>
              <a:buClr>
                <a:srgbClr val="FFFFFF"/>
              </a:buClr>
              <a:buSzPts val="1400"/>
              <a:buChar char="○"/>
              <a:defRPr>
                <a:solidFill>
                  <a:srgbClr val="FFFFFF"/>
                </a:solidFill>
              </a:defRPr>
            </a:lvl5pPr>
            <a:lvl6pPr indent="-317500" lvl="5" marL="2743200" rtl="0" algn="ctr">
              <a:spcBef>
                <a:spcPts val="1600"/>
              </a:spcBef>
              <a:spcAft>
                <a:spcPts val="0"/>
              </a:spcAft>
              <a:buClr>
                <a:srgbClr val="FFFFFF"/>
              </a:buClr>
              <a:buSzPts val="1400"/>
              <a:buChar char="■"/>
              <a:defRPr>
                <a:solidFill>
                  <a:srgbClr val="FFFFFF"/>
                </a:solidFill>
              </a:defRPr>
            </a:lvl6pPr>
            <a:lvl7pPr indent="-317500" lvl="6" marL="3200400" rtl="0" algn="ctr">
              <a:spcBef>
                <a:spcPts val="1600"/>
              </a:spcBef>
              <a:spcAft>
                <a:spcPts val="0"/>
              </a:spcAft>
              <a:buClr>
                <a:srgbClr val="FFFFFF"/>
              </a:buClr>
              <a:buSzPts val="1400"/>
              <a:buChar char="●"/>
              <a:defRPr>
                <a:solidFill>
                  <a:srgbClr val="FFFFFF"/>
                </a:solidFill>
              </a:defRPr>
            </a:lvl7pPr>
            <a:lvl8pPr indent="-317500" lvl="7" marL="3657600" rtl="0" algn="ctr">
              <a:spcBef>
                <a:spcPts val="1600"/>
              </a:spcBef>
              <a:spcAft>
                <a:spcPts val="0"/>
              </a:spcAft>
              <a:buClr>
                <a:srgbClr val="FFFFFF"/>
              </a:buClr>
              <a:buSzPts val="1400"/>
              <a:buChar char="○"/>
              <a:defRPr>
                <a:solidFill>
                  <a:srgbClr val="FFFFFF"/>
                </a:solidFill>
              </a:defRPr>
            </a:lvl8pPr>
            <a:lvl9pPr indent="-317500" lvl="8" marL="4114800" rtl="0" algn="ctr">
              <a:spcBef>
                <a:spcPts val="1600"/>
              </a:spcBef>
              <a:spcAft>
                <a:spcPts val="1600"/>
              </a:spcAft>
              <a:buClr>
                <a:srgbClr val="FFFFFF"/>
              </a:buClr>
              <a:buSzPts val="1400"/>
              <a:buChar char="■"/>
              <a:defRPr>
                <a:solidFill>
                  <a:srgbClr val="FFFFFF"/>
                </a:solidFill>
              </a:defRPr>
            </a:lvl9pPr>
          </a:lstStyle>
          <a:p/>
        </p:txBody>
      </p:sp>
      <p:sp>
        <p:nvSpPr>
          <p:cNvPr id="233" name="Google Shape;233;p50"/>
          <p:cNvSpPr txBox="1"/>
          <p:nvPr>
            <p:ph hasCustomPrompt="1" idx="4" type="title"/>
          </p:nvPr>
        </p:nvSpPr>
        <p:spPr>
          <a:xfrm>
            <a:off x="838200" y="3300063"/>
            <a:ext cx="74676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900"/>
              <a:buFont typeface="Montserrat ExtraBold"/>
              <a:buNone/>
              <a:defRPr sz="49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Clr>
                <a:schemeClr val="dk2"/>
              </a:buClr>
              <a:buSzPts val="11600"/>
              <a:buNone/>
              <a:defRPr sz="11600">
                <a:solidFill>
                  <a:schemeClr val="dk2"/>
                </a:solidFill>
              </a:defRPr>
            </a:lvl2pPr>
            <a:lvl3pPr lvl="2" rtl="0" algn="ctr">
              <a:spcBef>
                <a:spcPts val="0"/>
              </a:spcBef>
              <a:spcAft>
                <a:spcPts val="0"/>
              </a:spcAft>
              <a:buClr>
                <a:schemeClr val="dk2"/>
              </a:buClr>
              <a:buSzPts val="11600"/>
              <a:buNone/>
              <a:defRPr sz="11600">
                <a:solidFill>
                  <a:schemeClr val="dk2"/>
                </a:solidFill>
              </a:defRPr>
            </a:lvl3pPr>
            <a:lvl4pPr lvl="3" rtl="0" algn="ctr">
              <a:spcBef>
                <a:spcPts val="0"/>
              </a:spcBef>
              <a:spcAft>
                <a:spcPts val="0"/>
              </a:spcAft>
              <a:buClr>
                <a:schemeClr val="dk2"/>
              </a:buClr>
              <a:buSzPts val="11600"/>
              <a:buNone/>
              <a:defRPr sz="11600">
                <a:solidFill>
                  <a:schemeClr val="dk2"/>
                </a:solidFill>
              </a:defRPr>
            </a:lvl4pPr>
            <a:lvl5pPr lvl="4" rtl="0" algn="ctr">
              <a:spcBef>
                <a:spcPts val="0"/>
              </a:spcBef>
              <a:spcAft>
                <a:spcPts val="0"/>
              </a:spcAft>
              <a:buClr>
                <a:schemeClr val="dk2"/>
              </a:buClr>
              <a:buSzPts val="11600"/>
              <a:buNone/>
              <a:defRPr sz="11600">
                <a:solidFill>
                  <a:schemeClr val="dk2"/>
                </a:solidFill>
              </a:defRPr>
            </a:lvl5pPr>
            <a:lvl6pPr lvl="5" rtl="0" algn="ctr">
              <a:spcBef>
                <a:spcPts val="0"/>
              </a:spcBef>
              <a:spcAft>
                <a:spcPts val="0"/>
              </a:spcAft>
              <a:buClr>
                <a:schemeClr val="dk2"/>
              </a:buClr>
              <a:buSzPts val="11600"/>
              <a:buNone/>
              <a:defRPr sz="11600">
                <a:solidFill>
                  <a:schemeClr val="dk2"/>
                </a:solidFill>
              </a:defRPr>
            </a:lvl6pPr>
            <a:lvl7pPr lvl="6" rtl="0" algn="ctr">
              <a:spcBef>
                <a:spcPts val="0"/>
              </a:spcBef>
              <a:spcAft>
                <a:spcPts val="0"/>
              </a:spcAft>
              <a:buClr>
                <a:schemeClr val="dk2"/>
              </a:buClr>
              <a:buSzPts val="11600"/>
              <a:buNone/>
              <a:defRPr sz="11600">
                <a:solidFill>
                  <a:schemeClr val="dk2"/>
                </a:solidFill>
              </a:defRPr>
            </a:lvl7pPr>
            <a:lvl8pPr lvl="7" rtl="0" algn="ctr">
              <a:spcBef>
                <a:spcPts val="0"/>
              </a:spcBef>
              <a:spcAft>
                <a:spcPts val="0"/>
              </a:spcAft>
              <a:buClr>
                <a:schemeClr val="dk2"/>
              </a:buClr>
              <a:buSzPts val="11600"/>
              <a:buNone/>
              <a:defRPr sz="11600">
                <a:solidFill>
                  <a:schemeClr val="dk2"/>
                </a:solidFill>
              </a:defRPr>
            </a:lvl8pPr>
            <a:lvl9pPr lvl="8" rtl="0" algn="ctr">
              <a:spcBef>
                <a:spcPts val="0"/>
              </a:spcBef>
              <a:spcAft>
                <a:spcPts val="0"/>
              </a:spcAft>
              <a:buClr>
                <a:schemeClr val="dk2"/>
              </a:buClr>
              <a:buSzPts val="11600"/>
              <a:buNone/>
              <a:defRPr sz="11600">
                <a:solidFill>
                  <a:schemeClr val="dk2"/>
                </a:solidFill>
              </a:defRPr>
            </a:lvl9pPr>
          </a:lstStyle>
          <a:p>
            <a:r>
              <a:t>xx%</a:t>
            </a:r>
          </a:p>
        </p:txBody>
      </p:sp>
      <p:sp>
        <p:nvSpPr>
          <p:cNvPr id="234" name="Google Shape;234;p50"/>
          <p:cNvSpPr txBox="1"/>
          <p:nvPr>
            <p:ph idx="5" type="body"/>
          </p:nvPr>
        </p:nvSpPr>
        <p:spPr>
          <a:xfrm>
            <a:off x="838225" y="4008613"/>
            <a:ext cx="7467600" cy="393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rgbClr val="FFFFFF"/>
              </a:buClr>
              <a:buSzPts val="1400"/>
              <a:buChar char="●"/>
              <a:defRPr sz="1400">
                <a:solidFill>
                  <a:srgbClr val="FFFFFF"/>
                </a:solidFill>
              </a:defRPr>
            </a:lvl1pPr>
            <a:lvl2pPr indent="-317500" lvl="1" marL="914400" rtl="0" algn="ctr">
              <a:spcBef>
                <a:spcPts val="1600"/>
              </a:spcBef>
              <a:spcAft>
                <a:spcPts val="0"/>
              </a:spcAft>
              <a:buClr>
                <a:srgbClr val="FFFFFF"/>
              </a:buClr>
              <a:buSzPts val="1400"/>
              <a:buChar char="○"/>
              <a:defRPr>
                <a:solidFill>
                  <a:srgbClr val="FFFFFF"/>
                </a:solidFill>
              </a:defRPr>
            </a:lvl2pPr>
            <a:lvl3pPr indent="-317500" lvl="2" marL="1371600" rtl="0" algn="ctr">
              <a:spcBef>
                <a:spcPts val="1600"/>
              </a:spcBef>
              <a:spcAft>
                <a:spcPts val="0"/>
              </a:spcAft>
              <a:buClr>
                <a:srgbClr val="FFFFFF"/>
              </a:buClr>
              <a:buSzPts val="1400"/>
              <a:buChar char="■"/>
              <a:defRPr>
                <a:solidFill>
                  <a:srgbClr val="FFFFFF"/>
                </a:solidFill>
              </a:defRPr>
            </a:lvl3pPr>
            <a:lvl4pPr indent="-317500" lvl="3" marL="1828800" rtl="0" algn="ctr">
              <a:spcBef>
                <a:spcPts val="1600"/>
              </a:spcBef>
              <a:spcAft>
                <a:spcPts val="0"/>
              </a:spcAft>
              <a:buClr>
                <a:srgbClr val="FFFFFF"/>
              </a:buClr>
              <a:buSzPts val="1400"/>
              <a:buChar char="●"/>
              <a:defRPr>
                <a:solidFill>
                  <a:srgbClr val="FFFFFF"/>
                </a:solidFill>
              </a:defRPr>
            </a:lvl4pPr>
            <a:lvl5pPr indent="-317500" lvl="4" marL="2286000" rtl="0" algn="ctr">
              <a:spcBef>
                <a:spcPts val="1600"/>
              </a:spcBef>
              <a:spcAft>
                <a:spcPts val="0"/>
              </a:spcAft>
              <a:buClr>
                <a:srgbClr val="FFFFFF"/>
              </a:buClr>
              <a:buSzPts val="1400"/>
              <a:buChar char="○"/>
              <a:defRPr>
                <a:solidFill>
                  <a:srgbClr val="FFFFFF"/>
                </a:solidFill>
              </a:defRPr>
            </a:lvl5pPr>
            <a:lvl6pPr indent="-317500" lvl="5" marL="2743200" rtl="0" algn="ctr">
              <a:spcBef>
                <a:spcPts val="1600"/>
              </a:spcBef>
              <a:spcAft>
                <a:spcPts val="0"/>
              </a:spcAft>
              <a:buClr>
                <a:srgbClr val="FFFFFF"/>
              </a:buClr>
              <a:buSzPts val="1400"/>
              <a:buChar char="■"/>
              <a:defRPr>
                <a:solidFill>
                  <a:srgbClr val="FFFFFF"/>
                </a:solidFill>
              </a:defRPr>
            </a:lvl6pPr>
            <a:lvl7pPr indent="-317500" lvl="6" marL="3200400" rtl="0" algn="ctr">
              <a:spcBef>
                <a:spcPts val="1600"/>
              </a:spcBef>
              <a:spcAft>
                <a:spcPts val="0"/>
              </a:spcAft>
              <a:buClr>
                <a:srgbClr val="FFFFFF"/>
              </a:buClr>
              <a:buSzPts val="1400"/>
              <a:buChar char="●"/>
              <a:defRPr>
                <a:solidFill>
                  <a:srgbClr val="FFFFFF"/>
                </a:solidFill>
              </a:defRPr>
            </a:lvl7pPr>
            <a:lvl8pPr indent="-317500" lvl="7" marL="3657600" rtl="0" algn="ctr">
              <a:spcBef>
                <a:spcPts val="1600"/>
              </a:spcBef>
              <a:spcAft>
                <a:spcPts val="0"/>
              </a:spcAft>
              <a:buClr>
                <a:srgbClr val="FFFFFF"/>
              </a:buClr>
              <a:buSzPts val="1400"/>
              <a:buChar char="○"/>
              <a:defRPr>
                <a:solidFill>
                  <a:srgbClr val="FFFFFF"/>
                </a:solidFill>
              </a:defRPr>
            </a:lvl8pPr>
            <a:lvl9pPr indent="-317500" lvl="8" marL="4114800" rtl="0" algn="ctr">
              <a:spcBef>
                <a:spcPts val="1600"/>
              </a:spcBef>
              <a:spcAft>
                <a:spcPts val="1600"/>
              </a:spcAft>
              <a:buClr>
                <a:srgbClr val="FFFFFF"/>
              </a:buClr>
              <a:buSzPts val="1400"/>
              <a:buChar char="■"/>
              <a:defRPr>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714345" y="704381"/>
            <a:ext cx="7752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IG_NUMBER_1_1">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51"/>
          <p:cNvSpPr txBox="1"/>
          <p:nvPr>
            <p:ph hasCustomPrompt="1" type="title"/>
          </p:nvPr>
        </p:nvSpPr>
        <p:spPr>
          <a:xfrm>
            <a:off x="859406" y="1591745"/>
            <a:ext cx="36171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900"/>
              <a:buFont typeface="Montserrat ExtraBold"/>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11600"/>
              <a:buNone/>
              <a:defRPr sz="11600">
                <a:solidFill>
                  <a:schemeClr val="lt1"/>
                </a:solidFill>
              </a:defRPr>
            </a:lvl2pPr>
            <a:lvl3pPr lvl="2" rtl="0">
              <a:spcBef>
                <a:spcPts val="0"/>
              </a:spcBef>
              <a:spcAft>
                <a:spcPts val="0"/>
              </a:spcAft>
              <a:buClr>
                <a:schemeClr val="lt1"/>
              </a:buClr>
              <a:buSzPts val="11600"/>
              <a:buNone/>
              <a:defRPr sz="11600">
                <a:solidFill>
                  <a:schemeClr val="lt1"/>
                </a:solidFill>
              </a:defRPr>
            </a:lvl3pPr>
            <a:lvl4pPr lvl="3" rtl="0">
              <a:spcBef>
                <a:spcPts val="0"/>
              </a:spcBef>
              <a:spcAft>
                <a:spcPts val="0"/>
              </a:spcAft>
              <a:buClr>
                <a:schemeClr val="lt1"/>
              </a:buClr>
              <a:buSzPts val="11600"/>
              <a:buNone/>
              <a:defRPr sz="11600">
                <a:solidFill>
                  <a:schemeClr val="lt1"/>
                </a:solidFill>
              </a:defRPr>
            </a:lvl4pPr>
            <a:lvl5pPr lvl="4" rtl="0">
              <a:spcBef>
                <a:spcPts val="0"/>
              </a:spcBef>
              <a:spcAft>
                <a:spcPts val="0"/>
              </a:spcAft>
              <a:buClr>
                <a:schemeClr val="lt1"/>
              </a:buClr>
              <a:buSzPts val="11600"/>
              <a:buNone/>
              <a:defRPr sz="11600">
                <a:solidFill>
                  <a:schemeClr val="lt1"/>
                </a:solidFill>
              </a:defRPr>
            </a:lvl5pPr>
            <a:lvl6pPr lvl="5" rtl="0">
              <a:spcBef>
                <a:spcPts val="0"/>
              </a:spcBef>
              <a:spcAft>
                <a:spcPts val="0"/>
              </a:spcAft>
              <a:buClr>
                <a:schemeClr val="lt1"/>
              </a:buClr>
              <a:buSzPts val="11600"/>
              <a:buNone/>
              <a:defRPr sz="11600">
                <a:solidFill>
                  <a:schemeClr val="lt1"/>
                </a:solidFill>
              </a:defRPr>
            </a:lvl6pPr>
            <a:lvl7pPr lvl="6" rtl="0">
              <a:spcBef>
                <a:spcPts val="0"/>
              </a:spcBef>
              <a:spcAft>
                <a:spcPts val="0"/>
              </a:spcAft>
              <a:buClr>
                <a:schemeClr val="lt1"/>
              </a:buClr>
              <a:buSzPts val="11600"/>
              <a:buNone/>
              <a:defRPr sz="11600">
                <a:solidFill>
                  <a:schemeClr val="lt1"/>
                </a:solidFill>
              </a:defRPr>
            </a:lvl7pPr>
            <a:lvl8pPr lvl="7" rtl="0">
              <a:spcBef>
                <a:spcPts val="0"/>
              </a:spcBef>
              <a:spcAft>
                <a:spcPts val="0"/>
              </a:spcAft>
              <a:buClr>
                <a:schemeClr val="lt1"/>
              </a:buClr>
              <a:buSzPts val="11600"/>
              <a:buNone/>
              <a:defRPr sz="11600">
                <a:solidFill>
                  <a:schemeClr val="lt1"/>
                </a:solidFill>
              </a:defRPr>
            </a:lvl8pPr>
            <a:lvl9pPr lvl="8" rtl="0">
              <a:spcBef>
                <a:spcPts val="0"/>
              </a:spcBef>
              <a:spcAft>
                <a:spcPts val="0"/>
              </a:spcAft>
              <a:buClr>
                <a:schemeClr val="lt1"/>
              </a:buClr>
              <a:buSzPts val="11600"/>
              <a:buNone/>
              <a:defRPr sz="11600">
                <a:solidFill>
                  <a:schemeClr val="lt1"/>
                </a:solidFill>
              </a:defRPr>
            </a:lvl9pPr>
          </a:lstStyle>
          <a:p>
            <a:r>
              <a:t>xx%</a:t>
            </a:r>
          </a:p>
        </p:txBody>
      </p:sp>
      <p:sp>
        <p:nvSpPr>
          <p:cNvPr id="237" name="Google Shape;237;p51"/>
          <p:cNvSpPr txBox="1"/>
          <p:nvPr>
            <p:ph idx="1" type="body"/>
          </p:nvPr>
        </p:nvSpPr>
        <p:spPr>
          <a:xfrm>
            <a:off x="859406" y="2199227"/>
            <a:ext cx="3617100" cy="393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sz="14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238" name="Google Shape;238;p51"/>
          <p:cNvSpPr txBox="1"/>
          <p:nvPr>
            <p:ph hasCustomPrompt="1" idx="2" type="title"/>
          </p:nvPr>
        </p:nvSpPr>
        <p:spPr>
          <a:xfrm>
            <a:off x="4667500" y="1591745"/>
            <a:ext cx="36171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900"/>
              <a:buFont typeface="Montserrat ExtraBold"/>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11600"/>
              <a:buNone/>
              <a:defRPr sz="11600">
                <a:solidFill>
                  <a:schemeClr val="lt1"/>
                </a:solidFill>
              </a:defRPr>
            </a:lvl2pPr>
            <a:lvl3pPr lvl="2" rtl="0">
              <a:spcBef>
                <a:spcPts val="0"/>
              </a:spcBef>
              <a:spcAft>
                <a:spcPts val="0"/>
              </a:spcAft>
              <a:buClr>
                <a:schemeClr val="lt1"/>
              </a:buClr>
              <a:buSzPts val="11600"/>
              <a:buNone/>
              <a:defRPr sz="11600">
                <a:solidFill>
                  <a:schemeClr val="lt1"/>
                </a:solidFill>
              </a:defRPr>
            </a:lvl3pPr>
            <a:lvl4pPr lvl="3" rtl="0">
              <a:spcBef>
                <a:spcPts val="0"/>
              </a:spcBef>
              <a:spcAft>
                <a:spcPts val="0"/>
              </a:spcAft>
              <a:buClr>
                <a:schemeClr val="lt1"/>
              </a:buClr>
              <a:buSzPts val="11600"/>
              <a:buNone/>
              <a:defRPr sz="11600">
                <a:solidFill>
                  <a:schemeClr val="lt1"/>
                </a:solidFill>
              </a:defRPr>
            </a:lvl4pPr>
            <a:lvl5pPr lvl="4" rtl="0">
              <a:spcBef>
                <a:spcPts val="0"/>
              </a:spcBef>
              <a:spcAft>
                <a:spcPts val="0"/>
              </a:spcAft>
              <a:buClr>
                <a:schemeClr val="lt1"/>
              </a:buClr>
              <a:buSzPts val="11600"/>
              <a:buNone/>
              <a:defRPr sz="11600">
                <a:solidFill>
                  <a:schemeClr val="lt1"/>
                </a:solidFill>
              </a:defRPr>
            </a:lvl5pPr>
            <a:lvl6pPr lvl="5" rtl="0">
              <a:spcBef>
                <a:spcPts val="0"/>
              </a:spcBef>
              <a:spcAft>
                <a:spcPts val="0"/>
              </a:spcAft>
              <a:buClr>
                <a:schemeClr val="lt1"/>
              </a:buClr>
              <a:buSzPts val="11600"/>
              <a:buNone/>
              <a:defRPr sz="11600">
                <a:solidFill>
                  <a:schemeClr val="lt1"/>
                </a:solidFill>
              </a:defRPr>
            </a:lvl6pPr>
            <a:lvl7pPr lvl="6" rtl="0">
              <a:spcBef>
                <a:spcPts val="0"/>
              </a:spcBef>
              <a:spcAft>
                <a:spcPts val="0"/>
              </a:spcAft>
              <a:buClr>
                <a:schemeClr val="lt1"/>
              </a:buClr>
              <a:buSzPts val="11600"/>
              <a:buNone/>
              <a:defRPr sz="11600">
                <a:solidFill>
                  <a:schemeClr val="lt1"/>
                </a:solidFill>
              </a:defRPr>
            </a:lvl7pPr>
            <a:lvl8pPr lvl="7" rtl="0">
              <a:spcBef>
                <a:spcPts val="0"/>
              </a:spcBef>
              <a:spcAft>
                <a:spcPts val="0"/>
              </a:spcAft>
              <a:buClr>
                <a:schemeClr val="lt1"/>
              </a:buClr>
              <a:buSzPts val="11600"/>
              <a:buNone/>
              <a:defRPr sz="11600">
                <a:solidFill>
                  <a:schemeClr val="lt1"/>
                </a:solidFill>
              </a:defRPr>
            </a:lvl8pPr>
            <a:lvl9pPr lvl="8" rtl="0">
              <a:spcBef>
                <a:spcPts val="0"/>
              </a:spcBef>
              <a:spcAft>
                <a:spcPts val="0"/>
              </a:spcAft>
              <a:buClr>
                <a:schemeClr val="lt1"/>
              </a:buClr>
              <a:buSzPts val="11600"/>
              <a:buNone/>
              <a:defRPr sz="11600">
                <a:solidFill>
                  <a:schemeClr val="lt1"/>
                </a:solidFill>
              </a:defRPr>
            </a:lvl9pPr>
          </a:lstStyle>
          <a:p>
            <a:r>
              <a:t>xx%</a:t>
            </a:r>
          </a:p>
        </p:txBody>
      </p:sp>
      <p:sp>
        <p:nvSpPr>
          <p:cNvPr id="239" name="Google Shape;239;p51"/>
          <p:cNvSpPr txBox="1"/>
          <p:nvPr>
            <p:ph idx="3" type="body"/>
          </p:nvPr>
        </p:nvSpPr>
        <p:spPr>
          <a:xfrm>
            <a:off x="4667512" y="2199227"/>
            <a:ext cx="3617100" cy="393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sz="14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240" name="Google Shape;240;p51"/>
          <p:cNvSpPr txBox="1"/>
          <p:nvPr>
            <p:ph hasCustomPrompt="1" idx="4" type="title"/>
          </p:nvPr>
        </p:nvSpPr>
        <p:spPr>
          <a:xfrm>
            <a:off x="2784650" y="3410763"/>
            <a:ext cx="3617100" cy="75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900"/>
              <a:buFont typeface="Montserrat ExtraBold"/>
              <a:buNone/>
              <a:defRPr sz="36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lt1"/>
              </a:buClr>
              <a:buSzPts val="11600"/>
              <a:buNone/>
              <a:defRPr sz="11600">
                <a:solidFill>
                  <a:schemeClr val="lt1"/>
                </a:solidFill>
              </a:defRPr>
            </a:lvl2pPr>
            <a:lvl3pPr lvl="2" rtl="0">
              <a:spcBef>
                <a:spcPts val="0"/>
              </a:spcBef>
              <a:spcAft>
                <a:spcPts val="0"/>
              </a:spcAft>
              <a:buClr>
                <a:schemeClr val="lt1"/>
              </a:buClr>
              <a:buSzPts val="11600"/>
              <a:buNone/>
              <a:defRPr sz="11600">
                <a:solidFill>
                  <a:schemeClr val="lt1"/>
                </a:solidFill>
              </a:defRPr>
            </a:lvl3pPr>
            <a:lvl4pPr lvl="3" rtl="0">
              <a:spcBef>
                <a:spcPts val="0"/>
              </a:spcBef>
              <a:spcAft>
                <a:spcPts val="0"/>
              </a:spcAft>
              <a:buClr>
                <a:schemeClr val="lt1"/>
              </a:buClr>
              <a:buSzPts val="11600"/>
              <a:buNone/>
              <a:defRPr sz="11600">
                <a:solidFill>
                  <a:schemeClr val="lt1"/>
                </a:solidFill>
              </a:defRPr>
            </a:lvl4pPr>
            <a:lvl5pPr lvl="4" rtl="0">
              <a:spcBef>
                <a:spcPts val="0"/>
              </a:spcBef>
              <a:spcAft>
                <a:spcPts val="0"/>
              </a:spcAft>
              <a:buClr>
                <a:schemeClr val="lt1"/>
              </a:buClr>
              <a:buSzPts val="11600"/>
              <a:buNone/>
              <a:defRPr sz="11600">
                <a:solidFill>
                  <a:schemeClr val="lt1"/>
                </a:solidFill>
              </a:defRPr>
            </a:lvl5pPr>
            <a:lvl6pPr lvl="5" rtl="0">
              <a:spcBef>
                <a:spcPts val="0"/>
              </a:spcBef>
              <a:spcAft>
                <a:spcPts val="0"/>
              </a:spcAft>
              <a:buClr>
                <a:schemeClr val="lt1"/>
              </a:buClr>
              <a:buSzPts val="11600"/>
              <a:buNone/>
              <a:defRPr sz="11600">
                <a:solidFill>
                  <a:schemeClr val="lt1"/>
                </a:solidFill>
              </a:defRPr>
            </a:lvl6pPr>
            <a:lvl7pPr lvl="6" rtl="0">
              <a:spcBef>
                <a:spcPts val="0"/>
              </a:spcBef>
              <a:spcAft>
                <a:spcPts val="0"/>
              </a:spcAft>
              <a:buClr>
                <a:schemeClr val="lt1"/>
              </a:buClr>
              <a:buSzPts val="11600"/>
              <a:buNone/>
              <a:defRPr sz="11600">
                <a:solidFill>
                  <a:schemeClr val="lt1"/>
                </a:solidFill>
              </a:defRPr>
            </a:lvl7pPr>
            <a:lvl8pPr lvl="7" rtl="0">
              <a:spcBef>
                <a:spcPts val="0"/>
              </a:spcBef>
              <a:spcAft>
                <a:spcPts val="0"/>
              </a:spcAft>
              <a:buClr>
                <a:schemeClr val="lt1"/>
              </a:buClr>
              <a:buSzPts val="11600"/>
              <a:buNone/>
              <a:defRPr sz="11600">
                <a:solidFill>
                  <a:schemeClr val="lt1"/>
                </a:solidFill>
              </a:defRPr>
            </a:lvl8pPr>
            <a:lvl9pPr lvl="8" rtl="0">
              <a:spcBef>
                <a:spcPts val="0"/>
              </a:spcBef>
              <a:spcAft>
                <a:spcPts val="0"/>
              </a:spcAft>
              <a:buClr>
                <a:schemeClr val="lt1"/>
              </a:buClr>
              <a:buSzPts val="11600"/>
              <a:buNone/>
              <a:defRPr sz="11600">
                <a:solidFill>
                  <a:schemeClr val="lt1"/>
                </a:solidFill>
              </a:defRPr>
            </a:lvl9pPr>
          </a:lstStyle>
          <a:p>
            <a:r>
              <a:t>xx%</a:t>
            </a:r>
          </a:p>
        </p:txBody>
      </p:sp>
      <p:sp>
        <p:nvSpPr>
          <p:cNvPr id="241" name="Google Shape;241;p51"/>
          <p:cNvSpPr txBox="1"/>
          <p:nvPr>
            <p:ph idx="5" type="body"/>
          </p:nvPr>
        </p:nvSpPr>
        <p:spPr>
          <a:xfrm>
            <a:off x="2784662" y="4023701"/>
            <a:ext cx="3617100" cy="393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Clr>
                <a:schemeClr val="dk1"/>
              </a:buClr>
              <a:buSzPts val="1400"/>
              <a:buChar char="●"/>
              <a:defRPr sz="1400">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5">
    <p:bg>
      <p:bgPr>
        <a:blipFill>
          <a:blip r:embed="rId2">
            <a:alphaModFix/>
          </a:blip>
          <a:stretch>
            <a:fillRect/>
          </a:stretch>
        </a:blipFill>
      </p:bgPr>
    </p:bg>
    <p:spTree>
      <p:nvGrpSpPr>
        <p:cNvPr id="242" name="Shape 242"/>
        <p:cNvGrpSpPr/>
        <p:nvPr/>
      </p:nvGrpSpPr>
      <p:grpSpPr>
        <a:xfrm>
          <a:off x="0" y="0"/>
          <a:ext cx="0" cy="0"/>
          <a:chOff x="0" y="0"/>
          <a:chExt cx="0" cy="0"/>
        </a:xfrm>
      </p:grpSpPr>
      <p:sp>
        <p:nvSpPr>
          <p:cNvPr id="243" name="Google Shape;243;p52"/>
          <p:cNvSpPr txBox="1"/>
          <p:nvPr>
            <p:ph type="title"/>
          </p:nvPr>
        </p:nvSpPr>
        <p:spPr>
          <a:xfrm>
            <a:off x="5734175" y="1119825"/>
            <a:ext cx="2696700" cy="11037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None/>
              <a:defRPr sz="3500">
                <a:solidFill>
                  <a:schemeClr val="lt1"/>
                </a:solidFill>
                <a:latin typeface="Montserrat ExtraBold"/>
                <a:ea typeface="Montserrat ExtraBold"/>
                <a:cs typeface="Montserrat ExtraBold"/>
                <a:sym typeface="Montserrat ExtraBold"/>
              </a:defRPr>
            </a:lvl1pPr>
            <a:lvl2pPr lvl="1"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2pPr>
            <a:lvl3pPr lvl="2"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3pPr>
            <a:lvl4pPr lvl="3"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4pPr>
            <a:lvl5pPr lvl="4"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5pPr>
            <a:lvl6pPr lvl="5"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6pPr>
            <a:lvl7pPr lvl="6"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7pPr>
            <a:lvl8pPr lvl="7"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8pPr>
            <a:lvl9pPr lvl="8"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9pPr>
          </a:lstStyle>
          <a:p/>
        </p:txBody>
      </p:sp>
      <p:sp>
        <p:nvSpPr>
          <p:cNvPr id="244" name="Google Shape;244;p52"/>
          <p:cNvSpPr txBox="1"/>
          <p:nvPr>
            <p:ph idx="1" type="subTitle"/>
          </p:nvPr>
        </p:nvSpPr>
        <p:spPr>
          <a:xfrm>
            <a:off x="5478025" y="2382875"/>
            <a:ext cx="2952900" cy="18081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None/>
              <a:defRPr sz="1400">
                <a:solidFill>
                  <a:schemeClr val="dk1"/>
                </a:solidFill>
              </a:defRPr>
            </a:lvl1pPr>
            <a:lvl2pPr lvl="1" rtl="0" algn="r">
              <a:lnSpc>
                <a:spcPct val="90000"/>
              </a:lnSpc>
              <a:spcBef>
                <a:spcPts val="1600"/>
              </a:spcBef>
              <a:spcAft>
                <a:spcPts val="0"/>
              </a:spcAft>
              <a:buNone/>
              <a:defRPr sz="1400">
                <a:solidFill>
                  <a:schemeClr val="dk1"/>
                </a:solidFill>
              </a:defRPr>
            </a:lvl2pPr>
            <a:lvl3pPr lvl="2" rtl="0" algn="r">
              <a:lnSpc>
                <a:spcPct val="90000"/>
              </a:lnSpc>
              <a:spcBef>
                <a:spcPts val="1600"/>
              </a:spcBef>
              <a:spcAft>
                <a:spcPts val="0"/>
              </a:spcAft>
              <a:buNone/>
              <a:defRPr sz="1400">
                <a:solidFill>
                  <a:schemeClr val="dk1"/>
                </a:solidFill>
              </a:defRPr>
            </a:lvl3pPr>
            <a:lvl4pPr lvl="3" rtl="0" algn="r">
              <a:lnSpc>
                <a:spcPct val="90000"/>
              </a:lnSpc>
              <a:spcBef>
                <a:spcPts val="1600"/>
              </a:spcBef>
              <a:spcAft>
                <a:spcPts val="0"/>
              </a:spcAft>
              <a:buNone/>
              <a:defRPr sz="1400">
                <a:solidFill>
                  <a:schemeClr val="dk1"/>
                </a:solidFill>
              </a:defRPr>
            </a:lvl4pPr>
            <a:lvl5pPr lvl="4" rtl="0" algn="r">
              <a:lnSpc>
                <a:spcPct val="90000"/>
              </a:lnSpc>
              <a:spcBef>
                <a:spcPts val="1600"/>
              </a:spcBef>
              <a:spcAft>
                <a:spcPts val="0"/>
              </a:spcAft>
              <a:buNone/>
              <a:defRPr sz="1400">
                <a:solidFill>
                  <a:schemeClr val="dk1"/>
                </a:solidFill>
              </a:defRPr>
            </a:lvl5pPr>
            <a:lvl6pPr lvl="5" rtl="0" algn="r">
              <a:lnSpc>
                <a:spcPct val="90000"/>
              </a:lnSpc>
              <a:spcBef>
                <a:spcPts val="1600"/>
              </a:spcBef>
              <a:spcAft>
                <a:spcPts val="0"/>
              </a:spcAft>
              <a:buNone/>
              <a:defRPr sz="1400">
                <a:solidFill>
                  <a:schemeClr val="dk1"/>
                </a:solidFill>
              </a:defRPr>
            </a:lvl6pPr>
            <a:lvl7pPr lvl="6" rtl="0" algn="r">
              <a:lnSpc>
                <a:spcPct val="90000"/>
              </a:lnSpc>
              <a:spcBef>
                <a:spcPts val="1600"/>
              </a:spcBef>
              <a:spcAft>
                <a:spcPts val="0"/>
              </a:spcAft>
              <a:buNone/>
              <a:defRPr sz="1400">
                <a:solidFill>
                  <a:schemeClr val="dk1"/>
                </a:solidFill>
              </a:defRPr>
            </a:lvl7pPr>
            <a:lvl8pPr lvl="7" rtl="0" algn="r">
              <a:lnSpc>
                <a:spcPct val="90000"/>
              </a:lnSpc>
              <a:spcBef>
                <a:spcPts val="1600"/>
              </a:spcBef>
              <a:spcAft>
                <a:spcPts val="0"/>
              </a:spcAft>
              <a:buNone/>
              <a:defRPr sz="1400">
                <a:solidFill>
                  <a:schemeClr val="dk1"/>
                </a:solidFill>
              </a:defRPr>
            </a:lvl8pPr>
            <a:lvl9pPr lvl="8" rtl="0" algn="r">
              <a:lnSpc>
                <a:spcPct val="90000"/>
              </a:lnSpc>
              <a:spcBef>
                <a:spcPts val="1600"/>
              </a:spcBef>
              <a:spcAft>
                <a:spcPts val="1600"/>
              </a:spcAft>
              <a:buNone/>
              <a:defRPr sz="1400">
                <a:solidFill>
                  <a:schemeClr val="dk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7">
    <p:bg>
      <p:bgPr>
        <a:blipFill>
          <a:blip r:embed="rId2">
            <a:alphaModFix/>
          </a:blip>
          <a:stretch>
            <a:fillRect/>
          </a:stretch>
        </a:blipFill>
      </p:bgPr>
    </p:bg>
    <p:spTree>
      <p:nvGrpSpPr>
        <p:cNvPr id="245" name="Shape 245"/>
        <p:cNvGrpSpPr/>
        <p:nvPr/>
      </p:nvGrpSpPr>
      <p:grpSpPr>
        <a:xfrm>
          <a:off x="0" y="0"/>
          <a:ext cx="0" cy="0"/>
          <a:chOff x="0" y="0"/>
          <a:chExt cx="0" cy="0"/>
        </a:xfrm>
      </p:grpSpPr>
      <p:sp>
        <p:nvSpPr>
          <p:cNvPr id="246" name="Google Shape;246;p53"/>
          <p:cNvSpPr txBox="1"/>
          <p:nvPr>
            <p:ph type="title"/>
          </p:nvPr>
        </p:nvSpPr>
        <p:spPr>
          <a:xfrm>
            <a:off x="3223650" y="1715475"/>
            <a:ext cx="2696700" cy="6606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None/>
              <a:defRPr sz="35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None/>
              <a:defRPr sz="4100">
                <a:solidFill>
                  <a:schemeClr val="dk2"/>
                </a:solidFill>
                <a:latin typeface="Montserrat ExtraBold"/>
                <a:ea typeface="Montserrat ExtraBold"/>
                <a:cs typeface="Montserrat ExtraBold"/>
                <a:sym typeface="Montserrat ExtraBold"/>
              </a:defRPr>
            </a:lvl2pPr>
            <a:lvl3pPr lvl="2" rtl="0" algn="ctr">
              <a:spcBef>
                <a:spcPts val="0"/>
              </a:spcBef>
              <a:spcAft>
                <a:spcPts val="0"/>
              </a:spcAft>
              <a:buNone/>
              <a:defRPr sz="4100">
                <a:solidFill>
                  <a:schemeClr val="dk2"/>
                </a:solidFill>
                <a:latin typeface="Montserrat ExtraBold"/>
                <a:ea typeface="Montserrat ExtraBold"/>
                <a:cs typeface="Montserrat ExtraBold"/>
                <a:sym typeface="Montserrat ExtraBold"/>
              </a:defRPr>
            </a:lvl3pPr>
            <a:lvl4pPr lvl="3" rtl="0" algn="ctr">
              <a:spcBef>
                <a:spcPts val="0"/>
              </a:spcBef>
              <a:spcAft>
                <a:spcPts val="0"/>
              </a:spcAft>
              <a:buNone/>
              <a:defRPr sz="4100">
                <a:solidFill>
                  <a:schemeClr val="dk2"/>
                </a:solidFill>
                <a:latin typeface="Montserrat ExtraBold"/>
                <a:ea typeface="Montserrat ExtraBold"/>
                <a:cs typeface="Montserrat ExtraBold"/>
                <a:sym typeface="Montserrat ExtraBold"/>
              </a:defRPr>
            </a:lvl4pPr>
            <a:lvl5pPr lvl="4" rtl="0" algn="ctr">
              <a:spcBef>
                <a:spcPts val="0"/>
              </a:spcBef>
              <a:spcAft>
                <a:spcPts val="0"/>
              </a:spcAft>
              <a:buNone/>
              <a:defRPr sz="4100">
                <a:solidFill>
                  <a:schemeClr val="dk2"/>
                </a:solidFill>
                <a:latin typeface="Montserrat ExtraBold"/>
                <a:ea typeface="Montserrat ExtraBold"/>
                <a:cs typeface="Montserrat ExtraBold"/>
                <a:sym typeface="Montserrat ExtraBold"/>
              </a:defRPr>
            </a:lvl5pPr>
            <a:lvl6pPr lvl="5" rtl="0" algn="ctr">
              <a:spcBef>
                <a:spcPts val="0"/>
              </a:spcBef>
              <a:spcAft>
                <a:spcPts val="0"/>
              </a:spcAft>
              <a:buNone/>
              <a:defRPr sz="4100">
                <a:solidFill>
                  <a:schemeClr val="dk2"/>
                </a:solidFill>
                <a:latin typeface="Montserrat ExtraBold"/>
                <a:ea typeface="Montserrat ExtraBold"/>
                <a:cs typeface="Montserrat ExtraBold"/>
                <a:sym typeface="Montserrat ExtraBold"/>
              </a:defRPr>
            </a:lvl6pPr>
            <a:lvl7pPr lvl="6" rtl="0" algn="ctr">
              <a:spcBef>
                <a:spcPts val="0"/>
              </a:spcBef>
              <a:spcAft>
                <a:spcPts val="0"/>
              </a:spcAft>
              <a:buNone/>
              <a:defRPr sz="4100">
                <a:solidFill>
                  <a:schemeClr val="dk2"/>
                </a:solidFill>
                <a:latin typeface="Montserrat ExtraBold"/>
                <a:ea typeface="Montserrat ExtraBold"/>
                <a:cs typeface="Montserrat ExtraBold"/>
                <a:sym typeface="Montserrat ExtraBold"/>
              </a:defRPr>
            </a:lvl7pPr>
            <a:lvl8pPr lvl="7" rtl="0" algn="ctr">
              <a:spcBef>
                <a:spcPts val="0"/>
              </a:spcBef>
              <a:spcAft>
                <a:spcPts val="0"/>
              </a:spcAft>
              <a:buNone/>
              <a:defRPr sz="4100">
                <a:solidFill>
                  <a:schemeClr val="dk2"/>
                </a:solidFill>
                <a:latin typeface="Montserrat ExtraBold"/>
                <a:ea typeface="Montserrat ExtraBold"/>
                <a:cs typeface="Montserrat ExtraBold"/>
                <a:sym typeface="Montserrat ExtraBold"/>
              </a:defRPr>
            </a:lvl8pPr>
            <a:lvl9pPr lvl="8" rtl="0" algn="ctr">
              <a:spcBef>
                <a:spcPts val="0"/>
              </a:spcBef>
              <a:spcAft>
                <a:spcPts val="0"/>
              </a:spcAft>
              <a:buNone/>
              <a:defRPr sz="4100">
                <a:solidFill>
                  <a:schemeClr val="dk2"/>
                </a:solidFill>
                <a:latin typeface="Montserrat ExtraBold"/>
                <a:ea typeface="Montserrat ExtraBold"/>
                <a:cs typeface="Montserrat ExtraBold"/>
                <a:sym typeface="Montserrat ExtraBold"/>
              </a:defRPr>
            </a:lvl9pPr>
          </a:lstStyle>
          <a:p/>
        </p:txBody>
      </p:sp>
      <p:sp>
        <p:nvSpPr>
          <p:cNvPr id="247" name="Google Shape;247;p53"/>
          <p:cNvSpPr txBox="1"/>
          <p:nvPr>
            <p:ph idx="1" type="subTitle"/>
          </p:nvPr>
        </p:nvSpPr>
        <p:spPr>
          <a:xfrm>
            <a:off x="3181050" y="2469725"/>
            <a:ext cx="2781900" cy="12774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None/>
              <a:defRPr sz="1400"/>
            </a:lvl1pPr>
            <a:lvl2pPr lvl="1" rtl="0" algn="ctr">
              <a:lnSpc>
                <a:spcPct val="90000"/>
              </a:lnSpc>
              <a:spcBef>
                <a:spcPts val="1600"/>
              </a:spcBef>
              <a:spcAft>
                <a:spcPts val="0"/>
              </a:spcAft>
              <a:buNone/>
              <a:defRPr sz="1400"/>
            </a:lvl2pPr>
            <a:lvl3pPr lvl="2" rtl="0" algn="ctr">
              <a:lnSpc>
                <a:spcPct val="90000"/>
              </a:lnSpc>
              <a:spcBef>
                <a:spcPts val="1600"/>
              </a:spcBef>
              <a:spcAft>
                <a:spcPts val="0"/>
              </a:spcAft>
              <a:buNone/>
              <a:defRPr sz="1400"/>
            </a:lvl3pPr>
            <a:lvl4pPr lvl="3" rtl="0" algn="ctr">
              <a:lnSpc>
                <a:spcPct val="90000"/>
              </a:lnSpc>
              <a:spcBef>
                <a:spcPts val="1600"/>
              </a:spcBef>
              <a:spcAft>
                <a:spcPts val="0"/>
              </a:spcAft>
              <a:buNone/>
              <a:defRPr sz="1400"/>
            </a:lvl4pPr>
            <a:lvl5pPr lvl="4" rtl="0" algn="ctr">
              <a:lnSpc>
                <a:spcPct val="90000"/>
              </a:lnSpc>
              <a:spcBef>
                <a:spcPts val="1600"/>
              </a:spcBef>
              <a:spcAft>
                <a:spcPts val="0"/>
              </a:spcAft>
              <a:buNone/>
              <a:defRPr sz="1400"/>
            </a:lvl5pPr>
            <a:lvl6pPr lvl="5" rtl="0" algn="ctr">
              <a:lnSpc>
                <a:spcPct val="90000"/>
              </a:lnSpc>
              <a:spcBef>
                <a:spcPts val="1600"/>
              </a:spcBef>
              <a:spcAft>
                <a:spcPts val="0"/>
              </a:spcAft>
              <a:buNone/>
              <a:defRPr sz="1400"/>
            </a:lvl6pPr>
            <a:lvl7pPr lvl="6" rtl="0" algn="ctr">
              <a:lnSpc>
                <a:spcPct val="90000"/>
              </a:lnSpc>
              <a:spcBef>
                <a:spcPts val="1600"/>
              </a:spcBef>
              <a:spcAft>
                <a:spcPts val="0"/>
              </a:spcAft>
              <a:buNone/>
              <a:defRPr sz="1400"/>
            </a:lvl7pPr>
            <a:lvl8pPr lvl="7" rtl="0" algn="ctr">
              <a:lnSpc>
                <a:spcPct val="90000"/>
              </a:lnSpc>
              <a:spcBef>
                <a:spcPts val="1600"/>
              </a:spcBef>
              <a:spcAft>
                <a:spcPts val="0"/>
              </a:spcAft>
              <a:buNone/>
              <a:defRPr sz="1400"/>
            </a:lvl8pPr>
            <a:lvl9pPr lvl="8" rtl="0" algn="ctr">
              <a:lnSpc>
                <a:spcPct val="90000"/>
              </a:lnSpc>
              <a:spcBef>
                <a:spcPts val="1600"/>
              </a:spcBef>
              <a:spcAft>
                <a:spcPts val="1600"/>
              </a:spcAft>
              <a:buNone/>
              <a:defRPr sz="14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5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54"/>
          <p:cNvSpPr txBox="1"/>
          <p:nvPr>
            <p:ph idx="1" type="subTitle"/>
          </p:nvPr>
        </p:nvSpPr>
        <p:spPr>
          <a:xfrm>
            <a:off x="5505925" y="2382875"/>
            <a:ext cx="2925000" cy="18081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None/>
              <a:defRPr sz="1400"/>
            </a:lvl1pPr>
            <a:lvl2pPr lvl="1" rtl="0" algn="r">
              <a:lnSpc>
                <a:spcPct val="90000"/>
              </a:lnSpc>
              <a:spcBef>
                <a:spcPts val="1600"/>
              </a:spcBef>
              <a:spcAft>
                <a:spcPts val="0"/>
              </a:spcAft>
              <a:buNone/>
              <a:defRPr sz="1400"/>
            </a:lvl2pPr>
            <a:lvl3pPr lvl="2" rtl="0" algn="r">
              <a:lnSpc>
                <a:spcPct val="90000"/>
              </a:lnSpc>
              <a:spcBef>
                <a:spcPts val="1600"/>
              </a:spcBef>
              <a:spcAft>
                <a:spcPts val="0"/>
              </a:spcAft>
              <a:buNone/>
              <a:defRPr sz="1400"/>
            </a:lvl3pPr>
            <a:lvl4pPr lvl="3" rtl="0" algn="r">
              <a:lnSpc>
                <a:spcPct val="90000"/>
              </a:lnSpc>
              <a:spcBef>
                <a:spcPts val="1600"/>
              </a:spcBef>
              <a:spcAft>
                <a:spcPts val="0"/>
              </a:spcAft>
              <a:buNone/>
              <a:defRPr sz="1400"/>
            </a:lvl4pPr>
            <a:lvl5pPr lvl="4" rtl="0" algn="r">
              <a:lnSpc>
                <a:spcPct val="90000"/>
              </a:lnSpc>
              <a:spcBef>
                <a:spcPts val="1600"/>
              </a:spcBef>
              <a:spcAft>
                <a:spcPts val="0"/>
              </a:spcAft>
              <a:buNone/>
              <a:defRPr sz="1400"/>
            </a:lvl5pPr>
            <a:lvl6pPr lvl="5" rtl="0" algn="r">
              <a:lnSpc>
                <a:spcPct val="90000"/>
              </a:lnSpc>
              <a:spcBef>
                <a:spcPts val="1600"/>
              </a:spcBef>
              <a:spcAft>
                <a:spcPts val="0"/>
              </a:spcAft>
              <a:buNone/>
              <a:defRPr sz="1400"/>
            </a:lvl6pPr>
            <a:lvl7pPr lvl="6" rtl="0" algn="r">
              <a:lnSpc>
                <a:spcPct val="90000"/>
              </a:lnSpc>
              <a:spcBef>
                <a:spcPts val="1600"/>
              </a:spcBef>
              <a:spcAft>
                <a:spcPts val="0"/>
              </a:spcAft>
              <a:buNone/>
              <a:defRPr sz="1400"/>
            </a:lvl7pPr>
            <a:lvl8pPr lvl="7" rtl="0" algn="r">
              <a:lnSpc>
                <a:spcPct val="90000"/>
              </a:lnSpc>
              <a:spcBef>
                <a:spcPts val="1600"/>
              </a:spcBef>
              <a:spcAft>
                <a:spcPts val="0"/>
              </a:spcAft>
              <a:buNone/>
              <a:defRPr sz="1400"/>
            </a:lvl8pPr>
            <a:lvl9pPr lvl="8" rtl="0" algn="r">
              <a:lnSpc>
                <a:spcPct val="90000"/>
              </a:lnSpc>
              <a:spcBef>
                <a:spcPts val="1600"/>
              </a:spcBef>
              <a:spcAft>
                <a:spcPts val="1600"/>
              </a:spcAft>
              <a:buNone/>
              <a:defRPr sz="1400"/>
            </a:lvl9pPr>
          </a:lstStyle>
          <a:p/>
        </p:txBody>
      </p:sp>
      <p:sp>
        <p:nvSpPr>
          <p:cNvPr id="250" name="Google Shape;250;p54"/>
          <p:cNvSpPr txBox="1"/>
          <p:nvPr>
            <p:ph type="title"/>
          </p:nvPr>
        </p:nvSpPr>
        <p:spPr>
          <a:xfrm>
            <a:off x="6096275" y="1119825"/>
            <a:ext cx="2334600" cy="11037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None/>
              <a:defRPr sz="3500">
                <a:solidFill>
                  <a:schemeClr val="dk2"/>
                </a:solidFill>
                <a:latin typeface="Montserrat ExtraBold"/>
                <a:ea typeface="Montserrat ExtraBold"/>
                <a:cs typeface="Montserrat ExtraBold"/>
                <a:sym typeface="Montserrat ExtraBold"/>
              </a:defRPr>
            </a:lvl1pPr>
            <a:lvl2pPr lvl="1" rtl="0" algn="r">
              <a:spcBef>
                <a:spcPts val="0"/>
              </a:spcBef>
              <a:spcAft>
                <a:spcPts val="0"/>
              </a:spcAft>
              <a:buNone/>
              <a:defRPr sz="4100">
                <a:solidFill>
                  <a:schemeClr val="dk2"/>
                </a:solidFill>
                <a:latin typeface="Montserrat ExtraBold"/>
                <a:ea typeface="Montserrat ExtraBold"/>
                <a:cs typeface="Montserrat ExtraBold"/>
                <a:sym typeface="Montserrat ExtraBold"/>
              </a:defRPr>
            </a:lvl2pPr>
            <a:lvl3pPr lvl="2" rtl="0" algn="r">
              <a:spcBef>
                <a:spcPts val="0"/>
              </a:spcBef>
              <a:spcAft>
                <a:spcPts val="0"/>
              </a:spcAft>
              <a:buNone/>
              <a:defRPr sz="4100">
                <a:solidFill>
                  <a:schemeClr val="dk2"/>
                </a:solidFill>
                <a:latin typeface="Montserrat ExtraBold"/>
                <a:ea typeface="Montserrat ExtraBold"/>
                <a:cs typeface="Montserrat ExtraBold"/>
                <a:sym typeface="Montserrat ExtraBold"/>
              </a:defRPr>
            </a:lvl3pPr>
            <a:lvl4pPr lvl="3" rtl="0" algn="r">
              <a:spcBef>
                <a:spcPts val="0"/>
              </a:spcBef>
              <a:spcAft>
                <a:spcPts val="0"/>
              </a:spcAft>
              <a:buNone/>
              <a:defRPr sz="4100">
                <a:solidFill>
                  <a:schemeClr val="dk2"/>
                </a:solidFill>
                <a:latin typeface="Montserrat ExtraBold"/>
                <a:ea typeface="Montserrat ExtraBold"/>
                <a:cs typeface="Montserrat ExtraBold"/>
                <a:sym typeface="Montserrat ExtraBold"/>
              </a:defRPr>
            </a:lvl4pPr>
            <a:lvl5pPr lvl="4" rtl="0" algn="r">
              <a:spcBef>
                <a:spcPts val="0"/>
              </a:spcBef>
              <a:spcAft>
                <a:spcPts val="0"/>
              </a:spcAft>
              <a:buNone/>
              <a:defRPr sz="4100">
                <a:solidFill>
                  <a:schemeClr val="dk2"/>
                </a:solidFill>
                <a:latin typeface="Montserrat ExtraBold"/>
                <a:ea typeface="Montserrat ExtraBold"/>
                <a:cs typeface="Montserrat ExtraBold"/>
                <a:sym typeface="Montserrat ExtraBold"/>
              </a:defRPr>
            </a:lvl5pPr>
            <a:lvl6pPr lvl="5" rtl="0" algn="r">
              <a:spcBef>
                <a:spcPts val="0"/>
              </a:spcBef>
              <a:spcAft>
                <a:spcPts val="0"/>
              </a:spcAft>
              <a:buNone/>
              <a:defRPr sz="4100">
                <a:solidFill>
                  <a:schemeClr val="dk2"/>
                </a:solidFill>
                <a:latin typeface="Montserrat ExtraBold"/>
                <a:ea typeface="Montserrat ExtraBold"/>
                <a:cs typeface="Montserrat ExtraBold"/>
                <a:sym typeface="Montserrat ExtraBold"/>
              </a:defRPr>
            </a:lvl6pPr>
            <a:lvl7pPr lvl="6" rtl="0" algn="r">
              <a:spcBef>
                <a:spcPts val="0"/>
              </a:spcBef>
              <a:spcAft>
                <a:spcPts val="0"/>
              </a:spcAft>
              <a:buNone/>
              <a:defRPr sz="4100">
                <a:solidFill>
                  <a:schemeClr val="dk2"/>
                </a:solidFill>
                <a:latin typeface="Montserrat ExtraBold"/>
                <a:ea typeface="Montserrat ExtraBold"/>
                <a:cs typeface="Montserrat ExtraBold"/>
                <a:sym typeface="Montserrat ExtraBold"/>
              </a:defRPr>
            </a:lvl7pPr>
            <a:lvl8pPr lvl="7" rtl="0" algn="r">
              <a:spcBef>
                <a:spcPts val="0"/>
              </a:spcBef>
              <a:spcAft>
                <a:spcPts val="0"/>
              </a:spcAft>
              <a:buNone/>
              <a:defRPr sz="4100">
                <a:solidFill>
                  <a:schemeClr val="dk2"/>
                </a:solidFill>
                <a:latin typeface="Montserrat ExtraBold"/>
                <a:ea typeface="Montserrat ExtraBold"/>
                <a:cs typeface="Montserrat ExtraBold"/>
                <a:sym typeface="Montserrat ExtraBold"/>
              </a:defRPr>
            </a:lvl8pPr>
            <a:lvl9pPr lvl="8" rtl="0" algn="r">
              <a:spcBef>
                <a:spcPts val="0"/>
              </a:spcBef>
              <a:spcAft>
                <a:spcPts val="0"/>
              </a:spcAft>
              <a:buNone/>
              <a:defRPr sz="4100">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5_1_2">
    <p:bg>
      <p:bgPr>
        <a:blipFill>
          <a:blip r:embed="rId2">
            <a:alphaModFix/>
          </a:blip>
          <a:stretch>
            <a:fillRect/>
          </a:stretch>
        </a:blipFill>
      </p:bgPr>
    </p:bg>
    <p:spTree>
      <p:nvGrpSpPr>
        <p:cNvPr id="251" name="Shape 251"/>
        <p:cNvGrpSpPr/>
        <p:nvPr/>
      </p:nvGrpSpPr>
      <p:grpSpPr>
        <a:xfrm>
          <a:off x="0" y="0"/>
          <a:ext cx="0" cy="0"/>
          <a:chOff x="0" y="0"/>
          <a:chExt cx="0" cy="0"/>
        </a:xfrm>
      </p:grpSpPr>
      <p:sp>
        <p:nvSpPr>
          <p:cNvPr id="252" name="Google Shape;252;p55"/>
          <p:cNvSpPr txBox="1"/>
          <p:nvPr>
            <p:ph idx="1" type="subTitle"/>
          </p:nvPr>
        </p:nvSpPr>
        <p:spPr>
          <a:xfrm>
            <a:off x="717900" y="2163575"/>
            <a:ext cx="2521500" cy="13932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None/>
              <a:defRPr sz="1400">
                <a:solidFill>
                  <a:schemeClr val="dk1"/>
                </a:solidFill>
              </a:defRPr>
            </a:lvl1pPr>
            <a:lvl2pPr lvl="1" rtl="0">
              <a:lnSpc>
                <a:spcPct val="90000"/>
              </a:lnSpc>
              <a:spcBef>
                <a:spcPts val="1600"/>
              </a:spcBef>
              <a:spcAft>
                <a:spcPts val="0"/>
              </a:spcAft>
              <a:buNone/>
              <a:defRPr sz="1400">
                <a:solidFill>
                  <a:schemeClr val="dk1"/>
                </a:solidFill>
              </a:defRPr>
            </a:lvl2pPr>
            <a:lvl3pPr lvl="2" rtl="0">
              <a:lnSpc>
                <a:spcPct val="90000"/>
              </a:lnSpc>
              <a:spcBef>
                <a:spcPts val="1600"/>
              </a:spcBef>
              <a:spcAft>
                <a:spcPts val="0"/>
              </a:spcAft>
              <a:buNone/>
              <a:defRPr sz="1400">
                <a:solidFill>
                  <a:schemeClr val="dk1"/>
                </a:solidFill>
              </a:defRPr>
            </a:lvl3pPr>
            <a:lvl4pPr lvl="3" rtl="0">
              <a:lnSpc>
                <a:spcPct val="90000"/>
              </a:lnSpc>
              <a:spcBef>
                <a:spcPts val="1600"/>
              </a:spcBef>
              <a:spcAft>
                <a:spcPts val="0"/>
              </a:spcAft>
              <a:buNone/>
              <a:defRPr sz="1400">
                <a:solidFill>
                  <a:schemeClr val="dk1"/>
                </a:solidFill>
              </a:defRPr>
            </a:lvl4pPr>
            <a:lvl5pPr lvl="4" rtl="0">
              <a:lnSpc>
                <a:spcPct val="90000"/>
              </a:lnSpc>
              <a:spcBef>
                <a:spcPts val="1600"/>
              </a:spcBef>
              <a:spcAft>
                <a:spcPts val="0"/>
              </a:spcAft>
              <a:buNone/>
              <a:defRPr sz="1400">
                <a:solidFill>
                  <a:schemeClr val="dk1"/>
                </a:solidFill>
              </a:defRPr>
            </a:lvl5pPr>
            <a:lvl6pPr lvl="5" rtl="0">
              <a:lnSpc>
                <a:spcPct val="90000"/>
              </a:lnSpc>
              <a:spcBef>
                <a:spcPts val="1600"/>
              </a:spcBef>
              <a:spcAft>
                <a:spcPts val="0"/>
              </a:spcAft>
              <a:buNone/>
              <a:defRPr sz="1400">
                <a:solidFill>
                  <a:schemeClr val="dk1"/>
                </a:solidFill>
              </a:defRPr>
            </a:lvl6pPr>
            <a:lvl7pPr lvl="6" rtl="0">
              <a:lnSpc>
                <a:spcPct val="90000"/>
              </a:lnSpc>
              <a:spcBef>
                <a:spcPts val="1600"/>
              </a:spcBef>
              <a:spcAft>
                <a:spcPts val="0"/>
              </a:spcAft>
              <a:buNone/>
              <a:defRPr sz="1400">
                <a:solidFill>
                  <a:schemeClr val="dk1"/>
                </a:solidFill>
              </a:defRPr>
            </a:lvl7pPr>
            <a:lvl8pPr lvl="7" rtl="0">
              <a:lnSpc>
                <a:spcPct val="90000"/>
              </a:lnSpc>
              <a:spcBef>
                <a:spcPts val="1600"/>
              </a:spcBef>
              <a:spcAft>
                <a:spcPts val="0"/>
              </a:spcAft>
              <a:buNone/>
              <a:defRPr sz="1400">
                <a:solidFill>
                  <a:schemeClr val="dk1"/>
                </a:solidFill>
              </a:defRPr>
            </a:lvl8pPr>
            <a:lvl9pPr lvl="8" rtl="0">
              <a:lnSpc>
                <a:spcPct val="90000"/>
              </a:lnSpc>
              <a:spcBef>
                <a:spcPts val="1600"/>
              </a:spcBef>
              <a:spcAft>
                <a:spcPts val="1600"/>
              </a:spcAft>
              <a:buNone/>
              <a:defRPr sz="1400">
                <a:solidFill>
                  <a:schemeClr val="dk1"/>
                </a:solidFill>
              </a:defRPr>
            </a:lvl9pPr>
          </a:lstStyle>
          <a:p/>
        </p:txBody>
      </p:sp>
      <p:sp>
        <p:nvSpPr>
          <p:cNvPr id="253" name="Google Shape;253;p55"/>
          <p:cNvSpPr txBox="1"/>
          <p:nvPr>
            <p:ph type="title"/>
          </p:nvPr>
        </p:nvSpPr>
        <p:spPr>
          <a:xfrm>
            <a:off x="717900" y="1489725"/>
            <a:ext cx="23955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ExtraBold"/>
                <a:ea typeface="Montserrat ExtraBold"/>
                <a:cs typeface="Montserrat ExtraBold"/>
                <a:sym typeface="Montserrat ExtraBold"/>
              </a:defRPr>
            </a:lvl1pPr>
            <a:lvl2pPr lvl="1" rtl="0">
              <a:spcBef>
                <a:spcPts val="0"/>
              </a:spcBef>
              <a:spcAft>
                <a:spcPts val="0"/>
              </a:spcAft>
              <a:buNone/>
              <a:defRPr>
                <a:latin typeface="Montserrat ExtraBold"/>
                <a:ea typeface="Montserrat ExtraBold"/>
                <a:cs typeface="Montserrat ExtraBold"/>
                <a:sym typeface="Montserrat ExtraBold"/>
              </a:defRPr>
            </a:lvl2pPr>
            <a:lvl3pPr lvl="2" rtl="0">
              <a:spcBef>
                <a:spcPts val="0"/>
              </a:spcBef>
              <a:spcAft>
                <a:spcPts val="0"/>
              </a:spcAft>
              <a:buNone/>
              <a:defRPr>
                <a:latin typeface="Montserrat ExtraBold"/>
                <a:ea typeface="Montserrat ExtraBold"/>
                <a:cs typeface="Montserrat ExtraBold"/>
                <a:sym typeface="Montserrat ExtraBold"/>
              </a:defRPr>
            </a:lvl3pPr>
            <a:lvl4pPr lvl="3" rtl="0">
              <a:spcBef>
                <a:spcPts val="0"/>
              </a:spcBef>
              <a:spcAft>
                <a:spcPts val="0"/>
              </a:spcAft>
              <a:buNone/>
              <a:defRPr>
                <a:latin typeface="Montserrat ExtraBold"/>
                <a:ea typeface="Montserrat ExtraBold"/>
                <a:cs typeface="Montserrat ExtraBold"/>
                <a:sym typeface="Montserrat ExtraBold"/>
              </a:defRPr>
            </a:lvl4pPr>
            <a:lvl5pPr lvl="4" rtl="0">
              <a:spcBef>
                <a:spcPts val="0"/>
              </a:spcBef>
              <a:spcAft>
                <a:spcPts val="0"/>
              </a:spcAft>
              <a:buNone/>
              <a:defRPr>
                <a:latin typeface="Montserrat ExtraBold"/>
                <a:ea typeface="Montserrat ExtraBold"/>
                <a:cs typeface="Montserrat ExtraBold"/>
                <a:sym typeface="Montserrat ExtraBold"/>
              </a:defRPr>
            </a:lvl5pPr>
            <a:lvl6pPr lvl="5" rtl="0">
              <a:spcBef>
                <a:spcPts val="0"/>
              </a:spcBef>
              <a:spcAft>
                <a:spcPts val="0"/>
              </a:spcAft>
              <a:buNone/>
              <a:defRPr>
                <a:latin typeface="Montserrat ExtraBold"/>
                <a:ea typeface="Montserrat ExtraBold"/>
                <a:cs typeface="Montserrat ExtraBold"/>
                <a:sym typeface="Montserrat ExtraBold"/>
              </a:defRPr>
            </a:lvl6pPr>
            <a:lvl7pPr lvl="6" rtl="0">
              <a:spcBef>
                <a:spcPts val="0"/>
              </a:spcBef>
              <a:spcAft>
                <a:spcPts val="0"/>
              </a:spcAft>
              <a:buNone/>
              <a:defRPr>
                <a:latin typeface="Montserrat ExtraBold"/>
                <a:ea typeface="Montserrat ExtraBold"/>
                <a:cs typeface="Montserrat ExtraBold"/>
                <a:sym typeface="Montserrat ExtraBold"/>
              </a:defRPr>
            </a:lvl7pPr>
            <a:lvl8pPr lvl="7" rtl="0">
              <a:spcBef>
                <a:spcPts val="0"/>
              </a:spcBef>
              <a:spcAft>
                <a:spcPts val="0"/>
              </a:spcAft>
              <a:buNone/>
              <a:defRPr>
                <a:latin typeface="Montserrat ExtraBold"/>
                <a:ea typeface="Montserrat ExtraBold"/>
                <a:cs typeface="Montserrat ExtraBold"/>
                <a:sym typeface="Montserrat ExtraBold"/>
              </a:defRPr>
            </a:lvl8pPr>
            <a:lvl9pPr lvl="8" rtl="0">
              <a:spcBef>
                <a:spcPts val="0"/>
              </a:spcBef>
              <a:spcAft>
                <a:spcPts val="0"/>
              </a:spcAft>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5_1_1">
    <p:bg>
      <p:bgPr>
        <a:blipFill>
          <a:blip r:embed="rId2">
            <a:alphaModFix/>
          </a:blip>
          <a:stretch>
            <a:fillRect/>
          </a:stretch>
        </a:blipFill>
      </p:bgPr>
    </p:bg>
    <p:spTree>
      <p:nvGrpSpPr>
        <p:cNvPr id="254" name="Shape 254"/>
        <p:cNvGrpSpPr/>
        <p:nvPr/>
      </p:nvGrpSpPr>
      <p:grpSpPr>
        <a:xfrm>
          <a:off x="0" y="0"/>
          <a:ext cx="0" cy="0"/>
          <a:chOff x="0" y="0"/>
          <a:chExt cx="0" cy="0"/>
        </a:xfrm>
      </p:grpSpPr>
      <p:sp>
        <p:nvSpPr>
          <p:cNvPr id="255" name="Google Shape;255;p56"/>
          <p:cNvSpPr txBox="1"/>
          <p:nvPr>
            <p:ph idx="1" type="subTitle"/>
          </p:nvPr>
        </p:nvSpPr>
        <p:spPr>
          <a:xfrm>
            <a:off x="5603500" y="2382875"/>
            <a:ext cx="2827500" cy="18081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None/>
              <a:defRPr sz="1400">
                <a:solidFill>
                  <a:schemeClr val="dk1"/>
                </a:solidFill>
              </a:defRPr>
            </a:lvl1pPr>
            <a:lvl2pPr lvl="1" rtl="0" algn="r">
              <a:lnSpc>
                <a:spcPct val="90000"/>
              </a:lnSpc>
              <a:spcBef>
                <a:spcPts val="1600"/>
              </a:spcBef>
              <a:spcAft>
                <a:spcPts val="0"/>
              </a:spcAft>
              <a:buNone/>
              <a:defRPr sz="1400">
                <a:solidFill>
                  <a:schemeClr val="dk1"/>
                </a:solidFill>
              </a:defRPr>
            </a:lvl2pPr>
            <a:lvl3pPr lvl="2" rtl="0" algn="r">
              <a:lnSpc>
                <a:spcPct val="90000"/>
              </a:lnSpc>
              <a:spcBef>
                <a:spcPts val="1600"/>
              </a:spcBef>
              <a:spcAft>
                <a:spcPts val="0"/>
              </a:spcAft>
              <a:buNone/>
              <a:defRPr sz="1400">
                <a:solidFill>
                  <a:schemeClr val="dk1"/>
                </a:solidFill>
              </a:defRPr>
            </a:lvl3pPr>
            <a:lvl4pPr lvl="3" rtl="0" algn="r">
              <a:lnSpc>
                <a:spcPct val="90000"/>
              </a:lnSpc>
              <a:spcBef>
                <a:spcPts val="1600"/>
              </a:spcBef>
              <a:spcAft>
                <a:spcPts val="0"/>
              </a:spcAft>
              <a:buNone/>
              <a:defRPr sz="1400">
                <a:solidFill>
                  <a:schemeClr val="dk1"/>
                </a:solidFill>
              </a:defRPr>
            </a:lvl4pPr>
            <a:lvl5pPr lvl="4" rtl="0" algn="r">
              <a:lnSpc>
                <a:spcPct val="90000"/>
              </a:lnSpc>
              <a:spcBef>
                <a:spcPts val="1600"/>
              </a:spcBef>
              <a:spcAft>
                <a:spcPts val="0"/>
              </a:spcAft>
              <a:buNone/>
              <a:defRPr sz="1400">
                <a:solidFill>
                  <a:schemeClr val="dk1"/>
                </a:solidFill>
              </a:defRPr>
            </a:lvl5pPr>
            <a:lvl6pPr lvl="5" rtl="0" algn="r">
              <a:lnSpc>
                <a:spcPct val="90000"/>
              </a:lnSpc>
              <a:spcBef>
                <a:spcPts val="1600"/>
              </a:spcBef>
              <a:spcAft>
                <a:spcPts val="0"/>
              </a:spcAft>
              <a:buNone/>
              <a:defRPr sz="1400">
                <a:solidFill>
                  <a:schemeClr val="dk1"/>
                </a:solidFill>
              </a:defRPr>
            </a:lvl6pPr>
            <a:lvl7pPr lvl="6" rtl="0" algn="r">
              <a:lnSpc>
                <a:spcPct val="90000"/>
              </a:lnSpc>
              <a:spcBef>
                <a:spcPts val="1600"/>
              </a:spcBef>
              <a:spcAft>
                <a:spcPts val="0"/>
              </a:spcAft>
              <a:buNone/>
              <a:defRPr sz="1400">
                <a:solidFill>
                  <a:schemeClr val="dk1"/>
                </a:solidFill>
              </a:defRPr>
            </a:lvl7pPr>
            <a:lvl8pPr lvl="7" rtl="0" algn="r">
              <a:lnSpc>
                <a:spcPct val="90000"/>
              </a:lnSpc>
              <a:spcBef>
                <a:spcPts val="1600"/>
              </a:spcBef>
              <a:spcAft>
                <a:spcPts val="0"/>
              </a:spcAft>
              <a:buNone/>
              <a:defRPr sz="1400">
                <a:solidFill>
                  <a:schemeClr val="dk1"/>
                </a:solidFill>
              </a:defRPr>
            </a:lvl8pPr>
            <a:lvl9pPr lvl="8" rtl="0" algn="r">
              <a:lnSpc>
                <a:spcPct val="90000"/>
              </a:lnSpc>
              <a:spcBef>
                <a:spcPts val="1600"/>
              </a:spcBef>
              <a:spcAft>
                <a:spcPts val="1600"/>
              </a:spcAft>
              <a:buNone/>
              <a:defRPr sz="1400">
                <a:solidFill>
                  <a:schemeClr val="dk1"/>
                </a:solidFill>
              </a:defRPr>
            </a:lvl9pPr>
          </a:lstStyle>
          <a:p/>
        </p:txBody>
      </p:sp>
      <p:sp>
        <p:nvSpPr>
          <p:cNvPr id="256" name="Google Shape;256;p56"/>
          <p:cNvSpPr txBox="1"/>
          <p:nvPr>
            <p:ph type="title"/>
          </p:nvPr>
        </p:nvSpPr>
        <p:spPr>
          <a:xfrm>
            <a:off x="5734175" y="1119825"/>
            <a:ext cx="2696700" cy="11037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None/>
              <a:defRPr sz="3500">
                <a:solidFill>
                  <a:schemeClr val="lt1"/>
                </a:solidFill>
                <a:latin typeface="Montserrat ExtraBold"/>
                <a:ea typeface="Montserrat ExtraBold"/>
                <a:cs typeface="Montserrat ExtraBold"/>
                <a:sym typeface="Montserrat ExtraBold"/>
              </a:defRPr>
            </a:lvl1pPr>
            <a:lvl2pPr lvl="1"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2pPr>
            <a:lvl3pPr lvl="2"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3pPr>
            <a:lvl4pPr lvl="3"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4pPr>
            <a:lvl5pPr lvl="4"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5pPr>
            <a:lvl6pPr lvl="5"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6pPr>
            <a:lvl7pPr lvl="6"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7pPr>
            <a:lvl8pPr lvl="7"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8pPr>
            <a:lvl9pPr lvl="8" rtl="0" algn="r">
              <a:spcBef>
                <a:spcPts val="0"/>
              </a:spcBef>
              <a:spcAft>
                <a:spcPts val="0"/>
              </a:spcAft>
              <a:buNone/>
              <a:defRPr sz="4100">
                <a:solidFill>
                  <a:schemeClr val="lt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8">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57"/>
          <p:cNvSpPr txBox="1"/>
          <p:nvPr>
            <p:ph idx="1" type="subTitle"/>
          </p:nvPr>
        </p:nvSpPr>
        <p:spPr>
          <a:xfrm>
            <a:off x="1460875" y="2089717"/>
            <a:ext cx="1305000" cy="2703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259" name="Google Shape;259;p57"/>
          <p:cNvSpPr txBox="1"/>
          <p:nvPr>
            <p:ph idx="2" type="subTitle"/>
          </p:nvPr>
        </p:nvSpPr>
        <p:spPr>
          <a:xfrm>
            <a:off x="3919500" y="2089717"/>
            <a:ext cx="1305000" cy="27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0" name="Google Shape;260;p57"/>
          <p:cNvSpPr txBox="1"/>
          <p:nvPr>
            <p:ph idx="3" type="subTitle"/>
          </p:nvPr>
        </p:nvSpPr>
        <p:spPr>
          <a:xfrm>
            <a:off x="6513313" y="2089717"/>
            <a:ext cx="1305000" cy="27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1" name="Google Shape;261;p57"/>
          <p:cNvSpPr txBox="1"/>
          <p:nvPr>
            <p:ph type="title"/>
          </p:nvPr>
        </p:nvSpPr>
        <p:spPr>
          <a:xfrm>
            <a:off x="643308" y="707437"/>
            <a:ext cx="74112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chemeClr val="dk2"/>
                </a:solidFill>
                <a:latin typeface="Montserrat ExtraBold"/>
                <a:ea typeface="Montserrat ExtraBold"/>
                <a:cs typeface="Montserrat ExtraBold"/>
                <a:sym typeface="Montserrat ExtraBold"/>
              </a:defRPr>
            </a:lvl1pPr>
            <a:lvl2pPr lvl="1" rtl="0">
              <a:spcBef>
                <a:spcPts val="0"/>
              </a:spcBef>
              <a:spcAft>
                <a:spcPts val="0"/>
              </a:spcAft>
              <a:buNone/>
              <a:defRPr>
                <a:solidFill>
                  <a:schemeClr val="dk2"/>
                </a:solidFill>
                <a:latin typeface="Montserrat ExtraBold"/>
                <a:ea typeface="Montserrat ExtraBold"/>
                <a:cs typeface="Montserrat ExtraBold"/>
                <a:sym typeface="Montserrat ExtraBold"/>
              </a:defRPr>
            </a:lvl2pPr>
            <a:lvl3pPr lvl="2" rtl="0">
              <a:spcBef>
                <a:spcPts val="0"/>
              </a:spcBef>
              <a:spcAft>
                <a:spcPts val="0"/>
              </a:spcAft>
              <a:buNone/>
              <a:defRPr>
                <a:solidFill>
                  <a:schemeClr val="dk2"/>
                </a:solidFill>
                <a:latin typeface="Montserrat ExtraBold"/>
                <a:ea typeface="Montserrat ExtraBold"/>
                <a:cs typeface="Montserrat ExtraBold"/>
                <a:sym typeface="Montserrat ExtraBold"/>
              </a:defRPr>
            </a:lvl3pPr>
            <a:lvl4pPr lvl="3" rtl="0">
              <a:spcBef>
                <a:spcPts val="0"/>
              </a:spcBef>
              <a:spcAft>
                <a:spcPts val="0"/>
              </a:spcAft>
              <a:buNone/>
              <a:defRPr>
                <a:solidFill>
                  <a:schemeClr val="dk2"/>
                </a:solidFill>
                <a:latin typeface="Montserrat ExtraBold"/>
                <a:ea typeface="Montserrat ExtraBold"/>
                <a:cs typeface="Montserrat ExtraBold"/>
                <a:sym typeface="Montserrat ExtraBold"/>
              </a:defRPr>
            </a:lvl4pPr>
            <a:lvl5pPr lvl="4" rtl="0">
              <a:spcBef>
                <a:spcPts val="0"/>
              </a:spcBef>
              <a:spcAft>
                <a:spcPts val="0"/>
              </a:spcAft>
              <a:buNone/>
              <a:defRPr>
                <a:solidFill>
                  <a:schemeClr val="dk2"/>
                </a:solidFill>
                <a:latin typeface="Montserrat ExtraBold"/>
                <a:ea typeface="Montserrat ExtraBold"/>
                <a:cs typeface="Montserrat ExtraBold"/>
                <a:sym typeface="Montserrat ExtraBold"/>
              </a:defRPr>
            </a:lvl5pPr>
            <a:lvl6pPr lvl="5" rtl="0">
              <a:spcBef>
                <a:spcPts val="0"/>
              </a:spcBef>
              <a:spcAft>
                <a:spcPts val="0"/>
              </a:spcAft>
              <a:buNone/>
              <a:defRPr>
                <a:solidFill>
                  <a:schemeClr val="dk2"/>
                </a:solidFill>
                <a:latin typeface="Montserrat ExtraBold"/>
                <a:ea typeface="Montserrat ExtraBold"/>
                <a:cs typeface="Montserrat ExtraBold"/>
                <a:sym typeface="Montserrat ExtraBold"/>
              </a:defRPr>
            </a:lvl6pPr>
            <a:lvl7pPr lvl="6" rtl="0">
              <a:spcBef>
                <a:spcPts val="0"/>
              </a:spcBef>
              <a:spcAft>
                <a:spcPts val="0"/>
              </a:spcAft>
              <a:buNone/>
              <a:defRPr>
                <a:solidFill>
                  <a:schemeClr val="dk2"/>
                </a:solidFill>
                <a:latin typeface="Montserrat ExtraBold"/>
                <a:ea typeface="Montserrat ExtraBold"/>
                <a:cs typeface="Montserrat ExtraBold"/>
                <a:sym typeface="Montserrat ExtraBold"/>
              </a:defRPr>
            </a:lvl7pPr>
            <a:lvl8pPr lvl="7" rtl="0">
              <a:spcBef>
                <a:spcPts val="0"/>
              </a:spcBef>
              <a:spcAft>
                <a:spcPts val="0"/>
              </a:spcAft>
              <a:buNone/>
              <a:defRPr>
                <a:solidFill>
                  <a:schemeClr val="dk2"/>
                </a:solidFill>
                <a:latin typeface="Montserrat ExtraBold"/>
                <a:ea typeface="Montserrat ExtraBold"/>
                <a:cs typeface="Montserrat ExtraBold"/>
                <a:sym typeface="Montserrat ExtraBold"/>
              </a:defRPr>
            </a:lvl8pPr>
            <a:lvl9pPr lvl="8" rtl="0">
              <a:spcBef>
                <a:spcPts val="0"/>
              </a:spcBef>
              <a:spcAft>
                <a:spcPts val="0"/>
              </a:spcAft>
              <a:buNone/>
              <a:defRPr>
                <a:solidFill>
                  <a:schemeClr val="dk2"/>
                </a:solidFill>
                <a:latin typeface="Montserrat ExtraBold"/>
                <a:ea typeface="Montserrat ExtraBold"/>
                <a:cs typeface="Montserrat ExtraBold"/>
                <a:sym typeface="Montserrat ExtraBold"/>
              </a:defRPr>
            </a:lvl9pPr>
          </a:lstStyle>
          <a:p/>
        </p:txBody>
      </p:sp>
      <p:sp>
        <p:nvSpPr>
          <p:cNvPr id="262" name="Google Shape;262;p57"/>
          <p:cNvSpPr txBox="1"/>
          <p:nvPr>
            <p:ph idx="4" type="body"/>
          </p:nvPr>
        </p:nvSpPr>
        <p:spPr>
          <a:xfrm>
            <a:off x="1230800" y="2391206"/>
            <a:ext cx="1810800" cy="469200"/>
          </a:xfrm>
          <a:prstGeom prst="rect">
            <a:avLst/>
          </a:prstGeom>
        </p:spPr>
        <p:txBody>
          <a:bodyPr anchorCtr="0" anchor="t" bIns="91425" lIns="91425" spcFirstLastPara="1" rIns="91425" wrap="square" tIns="91425">
            <a:noAutofit/>
          </a:bodyPr>
          <a:lstStyle>
            <a:lvl1pPr indent="-311150" lvl="0" marL="457200" rtl="0" algn="ctr">
              <a:lnSpc>
                <a:spcPct val="90000"/>
              </a:lnSpc>
              <a:spcBef>
                <a:spcPts val="0"/>
              </a:spcBef>
              <a:spcAft>
                <a:spcPts val="0"/>
              </a:spcAft>
              <a:buClr>
                <a:srgbClr val="FFFFFF"/>
              </a:buClr>
              <a:buSzPts val="1300"/>
              <a:buChar char="●"/>
              <a:defRPr sz="1400"/>
            </a:lvl1pPr>
            <a:lvl2pPr indent="-311150" lvl="1" marL="914400" rtl="0" algn="ctr">
              <a:spcBef>
                <a:spcPts val="1600"/>
              </a:spcBef>
              <a:spcAft>
                <a:spcPts val="0"/>
              </a:spcAft>
              <a:buClr>
                <a:srgbClr val="FFFFFF"/>
              </a:buClr>
              <a:buSzPts val="1300"/>
              <a:buChar char="○"/>
              <a:defRPr sz="1300">
                <a:solidFill>
                  <a:srgbClr val="FFFFFF"/>
                </a:solidFill>
              </a:defRPr>
            </a:lvl2pPr>
            <a:lvl3pPr indent="-311150" lvl="2" marL="1371600" rtl="0" algn="ctr">
              <a:spcBef>
                <a:spcPts val="0"/>
              </a:spcBef>
              <a:spcAft>
                <a:spcPts val="0"/>
              </a:spcAft>
              <a:buClr>
                <a:srgbClr val="FFFFFF"/>
              </a:buClr>
              <a:buSzPts val="1300"/>
              <a:buChar char="■"/>
              <a:defRPr sz="1300">
                <a:solidFill>
                  <a:srgbClr val="FFFFFF"/>
                </a:solidFill>
              </a:defRPr>
            </a:lvl3pPr>
            <a:lvl4pPr indent="-311150" lvl="3" marL="1828800" rtl="0" algn="ctr">
              <a:spcBef>
                <a:spcPts val="0"/>
              </a:spcBef>
              <a:spcAft>
                <a:spcPts val="0"/>
              </a:spcAft>
              <a:buClr>
                <a:srgbClr val="FFFFFF"/>
              </a:buClr>
              <a:buSzPts val="1300"/>
              <a:buChar char="●"/>
              <a:defRPr sz="1300">
                <a:solidFill>
                  <a:srgbClr val="FFFFFF"/>
                </a:solidFill>
              </a:defRPr>
            </a:lvl4pPr>
            <a:lvl5pPr indent="-311150" lvl="4" marL="2286000" rtl="0" algn="ctr">
              <a:spcBef>
                <a:spcPts val="0"/>
              </a:spcBef>
              <a:spcAft>
                <a:spcPts val="0"/>
              </a:spcAft>
              <a:buClr>
                <a:srgbClr val="FFFFFF"/>
              </a:buClr>
              <a:buSzPts val="1300"/>
              <a:buChar char="○"/>
              <a:defRPr sz="1300">
                <a:solidFill>
                  <a:srgbClr val="FFFFFF"/>
                </a:solidFill>
              </a:defRPr>
            </a:lvl5pPr>
            <a:lvl6pPr indent="-311150" lvl="5" marL="2743200" rtl="0" algn="ctr">
              <a:spcBef>
                <a:spcPts val="0"/>
              </a:spcBef>
              <a:spcAft>
                <a:spcPts val="0"/>
              </a:spcAft>
              <a:buClr>
                <a:srgbClr val="FFFFFF"/>
              </a:buClr>
              <a:buSzPts val="1300"/>
              <a:buChar char="■"/>
              <a:defRPr sz="1300">
                <a:solidFill>
                  <a:srgbClr val="FFFFFF"/>
                </a:solidFill>
              </a:defRPr>
            </a:lvl6pPr>
            <a:lvl7pPr indent="-311150" lvl="6" marL="3200400" rtl="0" algn="ctr">
              <a:spcBef>
                <a:spcPts val="0"/>
              </a:spcBef>
              <a:spcAft>
                <a:spcPts val="0"/>
              </a:spcAft>
              <a:buClr>
                <a:srgbClr val="FFFFFF"/>
              </a:buClr>
              <a:buSzPts val="1300"/>
              <a:buChar char="●"/>
              <a:defRPr sz="1300">
                <a:solidFill>
                  <a:srgbClr val="FFFFFF"/>
                </a:solidFill>
              </a:defRPr>
            </a:lvl7pPr>
            <a:lvl8pPr indent="-311150" lvl="7" marL="3657600" rtl="0" algn="ctr">
              <a:spcBef>
                <a:spcPts val="0"/>
              </a:spcBef>
              <a:spcAft>
                <a:spcPts val="0"/>
              </a:spcAft>
              <a:buClr>
                <a:srgbClr val="FFFFFF"/>
              </a:buClr>
              <a:buSzPts val="1300"/>
              <a:buChar char="○"/>
              <a:defRPr sz="1300">
                <a:solidFill>
                  <a:srgbClr val="FFFFFF"/>
                </a:solidFill>
              </a:defRPr>
            </a:lvl8pPr>
            <a:lvl9pPr indent="-311150" lvl="8" marL="4114800" rtl="0" algn="ctr">
              <a:spcBef>
                <a:spcPts val="0"/>
              </a:spcBef>
              <a:spcAft>
                <a:spcPts val="0"/>
              </a:spcAft>
              <a:buClr>
                <a:srgbClr val="FFFFFF"/>
              </a:buClr>
              <a:buSzPts val="1300"/>
              <a:buChar char="■"/>
              <a:defRPr sz="1300">
                <a:solidFill>
                  <a:srgbClr val="FFFFFF"/>
                </a:solidFill>
              </a:defRPr>
            </a:lvl9pPr>
          </a:lstStyle>
          <a:p/>
        </p:txBody>
      </p:sp>
      <p:sp>
        <p:nvSpPr>
          <p:cNvPr id="263" name="Google Shape;263;p57"/>
          <p:cNvSpPr txBox="1"/>
          <p:nvPr>
            <p:ph idx="5" type="body"/>
          </p:nvPr>
        </p:nvSpPr>
        <p:spPr>
          <a:xfrm>
            <a:off x="3666600" y="2401566"/>
            <a:ext cx="1810800" cy="469200"/>
          </a:xfrm>
          <a:prstGeom prst="rect">
            <a:avLst/>
          </a:prstGeom>
        </p:spPr>
        <p:txBody>
          <a:bodyPr anchorCtr="0" anchor="t" bIns="91425" lIns="91425" spcFirstLastPara="1" rIns="91425" wrap="square" tIns="91425">
            <a:noAutofit/>
          </a:bodyPr>
          <a:lstStyle>
            <a:lvl1pPr indent="-311150" lvl="0" marL="457200" rtl="0" algn="ctr">
              <a:lnSpc>
                <a:spcPct val="90000"/>
              </a:lnSpc>
              <a:spcBef>
                <a:spcPts val="0"/>
              </a:spcBef>
              <a:spcAft>
                <a:spcPts val="0"/>
              </a:spcAft>
              <a:buClr>
                <a:srgbClr val="FFFFFF"/>
              </a:buClr>
              <a:buSzPts val="1300"/>
              <a:buChar char="●"/>
              <a:defRPr sz="1400"/>
            </a:lvl1pPr>
            <a:lvl2pPr indent="-311150" lvl="1" marL="914400" rtl="0" algn="ctr">
              <a:spcBef>
                <a:spcPts val="1600"/>
              </a:spcBef>
              <a:spcAft>
                <a:spcPts val="0"/>
              </a:spcAft>
              <a:buClr>
                <a:srgbClr val="FFFFFF"/>
              </a:buClr>
              <a:buSzPts val="1300"/>
              <a:buChar char="○"/>
              <a:defRPr sz="1300">
                <a:solidFill>
                  <a:srgbClr val="FFFFFF"/>
                </a:solidFill>
              </a:defRPr>
            </a:lvl2pPr>
            <a:lvl3pPr indent="-311150" lvl="2" marL="1371600" rtl="0" algn="ctr">
              <a:spcBef>
                <a:spcPts val="0"/>
              </a:spcBef>
              <a:spcAft>
                <a:spcPts val="0"/>
              </a:spcAft>
              <a:buClr>
                <a:srgbClr val="FFFFFF"/>
              </a:buClr>
              <a:buSzPts val="1300"/>
              <a:buChar char="■"/>
              <a:defRPr sz="1300">
                <a:solidFill>
                  <a:srgbClr val="FFFFFF"/>
                </a:solidFill>
              </a:defRPr>
            </a:lvl3pPr>
            <a:lvl4pPr indent="-311150" lvl="3" marL="1828800" rtl="0" algn="ctr">
              <a:spcBef>
                <a:spcPts val="0"/>
              </a:spcBef>
              <a:spcAft>
                <a:spcPts val="0"/>
              </a:spcAft>
              <a:buClr>
                <a:srgbClr val="FFFFFF"/>
              </a:buClr>
              <a:buSzPts val="1300"/>
              <a:buChar char="●"/>
              <a:defRPr sz="1300">
                <a:solidFill>
                  <a:srgbClr val="FFFFFF"/>
                </a:solidFill>
              </a:defRPr>
            </a:lvl4pPr>
            <a:lvl5pPr indent="-311150" lvl="4" marL="2286000" rtl="0" algn="ctr">
              <a:spcBef>
                <a:spcPts val="0"/>
              </a:spcBef>
              <a:spcAft>
                <a:spcPts val="0"/>
              </a:spcAft>
              <a:buClr>
                <a:srgbClr val="FFFFFF"/>
              </a:buClr>
              <a:buSzPts val="1300"/>
              <a:buChar char="○"/>
              <a:defRPr sz="1300">
                <a:solidFill>
                  <a:srgbClr val="FFFFFF"/>
                </a:solidFill>
              </a:defRPr>
            </a:lvl5pPr>
            <a:lvl6pPr indent="-311150" lvl="5" marL="2743200" rtl="0" algn="ctr">
              <a:spcBef>
                <a:spcPts val="0"/>
              </a:spcBef>
              <a:spcAft>
                <a:spcPts val="0"/>
              </a:spcAft>
              <a:buClr>
                <a:srgbClr val="FFFFFF"/>
              </a:buClr>
              <a:buSzPts val="1300"/>
              <a:buChar char="■"/>
              <a:defRPr sz="1300">
                <a:solidFill>
                  <a:srgbClr val="FFFFFF"/>
                </a:solidFill>
              </a:defRPr>
            </a:lvl6pPr>
            <a:lvl7pPr indent="-311150" lvl="6" marL="3200400" rtl="0" algn="ctr">
              <a:spcBef>
                <a:spcPts val="0"/>
              </a:spcBef>
              <a:spcAft>
                <a:spcPts val="0"/>
              </a:spcAft>
              <a:buClr>
                <a:srgbClr val="FFFFFF"/>
              </a:buClr>
              <a:buSzPts val="1300"/>
              <a:buChar char="●"/>
              <a:defRPr sz="1300">
                <a:solidFill>
                  <a:srgbClr val="FFFFFF"/>
                </a:solidFill>
              </a:defRPr>
            </a:lvl7pPr>
            <a:lvl8pPr indent="-311150" lvl="7" marL="3657600" rtl="0" algn="ctr">
              <a:spcBef>
                <a:spcPts val="0"/>
              </a:spcBef>
              <a:spcAft>
                <a:spcPts val="0"/>
              </a:spcAft>
              <a:buClr>
                <a:srgbClr val="FFFFFF"/>
              </a:buClr>
              <a:buSzPts val="1300"/>
              <a:buChar char="○"/>
              <a:defRPr sz="1300">
                <a:solidFill>
                  <a:srgbClr val="FFFFFF"/>
                </a:solidFill>
              </a:defRPr>
            </a:lvl8pPr>
            <a:lvl9pPr indent="-311150" lvl="8" marL="4114800" rtl="0" algn="ctr">
              <a:spcBef>
                <a:spcPts val="0"/>
              </a:spcBef>
              <a:spcAft>
                <a:spcPts val="0"/>
              </a:spcAft>
              <a:buClr>
                <a:srgbClr val="FFFFFF"/>
              </a:buClr>
              <a:buSzPts val="1300"/>
              <a:buChar char="■"/>
              <a:defRPr sz="1300">
                <a:solidFill>
                  <a:srgbClr val="FFFFFF"/>
                </a:solidFill>
              </a:defRPr>
            </a:lvl9pPr>
          </a:lstStyle>
          <a:p/>
        </p:txBody>
      </p:sp>
      <p:sp>
        <p:nvSpPr>
          <p:cNvPr id="264" name="Google Shape;264;p57"/>
          <p:cNvSpPr txBox="1"/>
          <p:nvPr>
            <p:ph idx="6" type="body"/>
          </p:nvPr>
        </p:nvSpPr>
        <p:spPr>
          <a:xfrm>
            <a:off x="6260421" y="2391206"/>
            <a:ext cx="1810800" cy="469200"/>
          </a:xfrm>
          <a:prstGeom prst="rect">
            <a:avLst/>
          </a:prstGeom>
        </p:spPr>
        <p:txBody>
          <a:bodyPr anchorCtr="0" anchor="t" bIns="91425" lIns="91425" spcFirstLastPara="1" rIns="91425" wrap="square" tIns="91425">
            <a:noAutofit/>
          </a:bodyPr>
          <a:lstStyle>
            <a:lvl1pPr indent="-311150" lvl="0" marL="457200" rtl="0" algn="ctr">
              <a:lnSpc>
                <a:spcPct val="100000"/>
              </a:lnSpc>
              <a:spcBef>
                <a:spcPts val="0"/>
              </a:spcBef>
              <a:spcAft>
                <a:spcPts val="0"/>
              </a:spcAft>
              <a:buClr>
                <a:srgbClr val="FFFFFF"/>
              </a:buClr>
              <a:buSzPts val="1300"/>
              <a:buChar char="●"/>
              <a:defRPr sz="1400"/>
            </a:lvl1pPr>
            <a:lvl2pPr indent="-311150" lvl="1" marL="914400" rtl="0" algn="ctr">
              <a:spcBef>
                <a:spcPts val="1600"/>
              </a:spcBef>
              <a:spcAft>
                <a:spcPts val="0"/>
              </a:spcAft>
              <a:buClr>
                <a:srgbClr val="FFFFFF"/>
              </a:buClr>
              <a:buSzPts val="1300"/>
              <a:buChar char="○"/>
              <a:defRPr sz="1300">
                <a:solidFill>
                  <a:srgbClr val="FFFFFF"/>
                </a:solidFill>
              </a:defRPr>
            </a:lvl2pPr>
            <a:lvl3pPr indent="-311150" lvl="2" marL="1371600" rtl="0" algn="ctr">
              <a:spcBef>
                <a:spcPts val="0"/>
              </a:spcBef>
              <a:spcAft>
                <a:spcPts val="0"/>
              </a:spcAft>
              <a:buClr>
                <a:srgbClr val="FFFFFF"/>
              </a:buClr>
              <a:buSzPts val="1300"/>
              <a:buChar char="■"/>
              <a:defRPr sz="1300">
                <a:solidFill>
                  <a:srgbClr val="FFFFFF"/>
                </a:solidFill>
              </a:defRPr>
            </a:lvl3pPr>
            <a:lvl4pPr indent="-311150" lvl="3" marL="1828800" rtl="0" algn="ctr">
              <a:spcBef>
                <a:spcPts val="0"/>
              </a:spcBef>
              <a:spcAft>
                <a:spcPts val="0"/>
              </a:spcAft>
              <a:buClr>
                <a:srgbClr val="FFFFFF"/>
              </a:buClr>
              <a:buSzPts val="1300"/>
              <a:buChar char="●"/>
              <a:defRPr sz="1300">
                <a:solidFill>
                  <a:srgbClr val="FFFFFF"/>
                </a:solidFill>
              </a:defRPr>
            </a:lvl4pPr>
            <a:lvl5pPr indent="-311150" lvl="4" marL="2286000" rtl="0" algn="ctr">
              <a:spcBef>
                <a:spcPts val="0"/>
              </a:spcBef>
              <a:spcAft>
                <a:spcPts val="0"/>
              </a:spcAft>
              <a:buClr>
                <a:srgbClr val="FFFFFF"/>
              </a:buClr>
              <a:buSzPts val="1300"/>
              <a:buChar char="○"/>
              <a:defRPr sz="1300">
                <a:solidFill>
                  <a:srgbClr val="FFFFFF"/>
                </a:solidFill>
              </a:defRPr>
            </a:lvl5pPr>
            <a:lvl6pPr indent="-311150" lvl="5" marL="2743200" rtl="0" algn="ctr">
              <a:spcBef>
                <a:spcPts val="0"/>
              </a:spcBef>
              <a:spcAft>
                <a:spcPts val="0"/>
              </a:spcAft>
              <a:buClr>
                <a:srgbClr val="FFFFFF"/>
              </a:buClr>
              <a:buSzPts val="1300"/>
              <a:buChar char="■"/>
              <a:defRPr sz="1300">
                <a:solidFill>
                  <a:srgbClr val="FFFFFF"/>
                </a:solidFill>
              </a:defRPr>
            </a:lvl6pPr>
            <a:lvl7pPr indent="-311150" lvl="6" marL="3200400" rtl="0" algn="ctr">
              <a:spcBef>
                <a:spcPts val="0"/>
              </a:spcBef>
              <a:spcAft>
                <a:spcPts val="0"/>
              </a:spcAft>
              <a:buClr>
                <a:srgbClr val="FFFFFF"/>
              </a:buClr>
              <a:buSzPts val="1300"/>
              <a:buChar char="●"/>
              <a:defRPr sz="1300">
                <a:solidFill>
                  <a:srgbClr val="FFFFFF"/>
                </a:solidFill>
              </a:defRPr>
            </a:lvl7pPr>
            <a:lvl8pPr indent="-311150" lvl="7" marL="3657600" rtl="0" algn="ctr">
              <a:spcBef>
                <a:spcPts val="0"/>
              </a:spcBef>
              <a:spcAft>
                <a:spcPts val="0"/>
              </a:spcAft>
              <a:buClr>
                <a:srgbClr val="FFFFFF"/>
              </a:buClr>
              <a:buSzPts val="1300"/>
              <a:buChar char="○"/>
              <a:defRPr sz="1300">
                <a:solidFill>
                  <a:srgbClr val="FFFFFF"/>
                </a:solidFill>
              </a:defRPr>
            </a:lvl8pPr>
            <a:lvl9pPr indent="-311150" lvl="8" marL="4114800" rtl="0" algn="ctr">
              <a:spcBef>
                <a:spcPts val="0"/>
              </a:spcBef>
              <a:spcAft>
                <a:spcPts val="0"/>
              </a:spcAft>
              <a:buClr>
                <a:srgbClr val="FFFFFF"/>
              </a:buClr>
              <a:buSzPts val="1300"/>
              <a:buChar char="■"/>
              <a:defRPr sz="1300">
                <a:solidFill>
                  <a:srgbClr val="FFFFFF"/>
                </a:solidFill>
              </a:defRPr>
            </a:lvl9pPr>
          </a:lstStyle>
          <a:p/>
        </p:txBody>
      </p:sp>
      <p:sp>
        <p:nvSpPr>
          <p:cNvPr id="265" name="Google Shape;265;p57"/>
          <p:cNvSpPr txBox="1"/>
          <p:nvPr>
            <p:ph idx="7" type="subTitle"/>
          </p:nvPr>
        </p:nvSpPr>
        <p:spPr>
          <a:xfrm>
            <a:off x="1483700" y="3752030"/>
            <a:ext cx="1305000" cy="27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Montserrat ExtraBold"/>
              <a:buNone/>
              <a:defRPr b="1">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6" name="Google Shape;266;p57"/>
          <p:cNvSpPr txBox="1"/>
          <p:nvPr>
            <p:ph idx="8" type="subTitle"/>
          </p:nvPr>
        </p:nvSpPr>
        <p:spPr>
          <a:xfrm>
            <a:off x="3919500" y="3743789"/>
            <a:ext cx="1305000" cy="27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7" name="Google Shape;267;p57"/>
          <p:cNvSpPr txBox="1"/>
          <p:nvPr>
            <p:ph idx="9" type="subTitle"/>
          </p:nvPr>
        </p:nvSpPr>
        <p:spPr>
          <a:xfrm>
            <a:off x="6543813" y="3752030"/>
            <a:ext cx="1305000" cy="270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Font typeface="Montserrat ExtraBold"/>
              <a:buNone/>
              <a:defRPr b="1">
                <a:latin typeface="Montserrat ExtraBold"/>
                <a:ea typeface="Montserrat ExtraBold"/>
                <a:cs typeface="Montserrat ExtraBold"/>
                <a:sym typeface="Montserrat Extra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68" name="Google Shape;268;p57"/>
          <p:cNvSpPr txBox="1"/>
          <p:nvPr>
            <p:ph idx="13" type="body"/>
          </p:nvPr>
        </p:nvSpPr>
        <p:spPr>
          <a:xfrm>
            <a:off x="1230800" y="4053082"/>
            <a:ext cx="1810800" cy="469200"/>
          </a:xfrm>
          <a:prstGeom prst="rect">
            <a:avLst/>
          </a:prstGeom>
        </p:spPr>
        <p:txBody>
          <a:bodyPr anchorCtr="0" anchor="t" bIns="91425" lIns="91425" spcFirstLastPara="1" rIns="91425" wrap="square" tIns="91425">
            <a:noAutofit/>
          </a:bodyPr>
          <a:lstStyle>
            <a:lvl1pPr indent="-311150" lvl="0" marL="457200" rtl="0" algn="ctr">
              <a:lnSpc>
                <a:spcPct val="90000"/>
              </a:lnSpc>
              <a:spcBef>
                <a:spcPts val="0"/>
              </a:spcBef>
              <a:spcAft>
                <a:spcPts val="0"/>
              </a:spcAft>
              <a:buClr>
                <a:srgbClr val="FFFFFF"/>
              </a:buClr>
              <a:buSzPts val="1300"/>
              <a:buChar char="●"/>
              <a:defRPr sz="1400">
                <a:solidFill>
                  <a:srgbClr val="FFFFFF"/>
                </a:solidFill>
              </a:defRPr>
            </a:lvl1pPr>
            <a:lvl2pPr indent="-311150" lvl="1" marL="914400" rtl="0" algn="ctr">
              <a:spcBef>
                <a:spcPts val="0"/>
              </a:spcBef>
              <a:spcAft>
                <a:spcPts val="0"/>
              </a:spcAft>
              <a:buClr>
                <a:srgbClr val="FFFFFF"/>
              </a:buClr>
              <a:buSzPts val="1300"/>
              <a:buChar char="○"/>
              <a:defRPr sz="1300">
                <a:solidFill>
                  <a:srgbClr val="FFFFFF"/>
                </a:solidFill>
              </a:defRPr>
            </a:lvl2pPr>
            <a:lvl3pPr indent="-311150" lvl="2" marL="1371600" rtl="0" algn="ctr">
              <a:spcBef>
                <a:spcPts val="0"/>
              </a:spcBef>
              <a:spcAft>
                <a:spcPts val="0"/>
              </a:spcAft>
              <a:buClr>
                <a:srgbClr val="FFFFFF"/>
              </a:buClr>
              <a:buSzPts val="1300"/>
              <a:buChar char="■"/>
              <a:defRPr sz="1300">
                <a:solidFill>
                  <a:srgbClr val="FFFFFF"/>
                </a:solidFill>
              </a:defRPr>
            </a:lvl3pPr>
            <a:lvl4pPr indent="-311150" lvl="3" marL="1828800" rtl="0" algn="ctr">
              <a:spcBef>
                <a:spcPts val="0"/>
              </a:spcBef>
              <a:spcAft>
                <a:spcPts val="0"/>
              </a:spcAft>
              <a:buClr>
                <a:srgbClr val="FFFFFF"/>
              </a:buClr>
              <a:buSzPts val="1300"/>
              <a:buChar char="●"/>
              <a:defRPr sz="1300">
                <a:solidFill>
                  <a:srgbClr val="FFFFFF"/>
                </a:solidFill>
              </a:defRPr>
            </a:lvl4pPr>
            <a:lvl5pPr indent="-311150" lvl="4" marL="2286000" rtl="0" algn="ctr">
              <a:spcBef>
                <a:spcPts val="0"/>
              </a:spcBef>
              <a:spcAft>
                <a:spcPts val="0"/>
              </a:spcAft>
              <a:buClr>
                <a:srgbClr val="FFFFFF"/>
              </a:buClr>
              <a:buSzPts val="1300"/>
              <a:buChar char="○"/>
              <a:defRPr sz="1300">
                <a:solidFill>
                  <a:srgbClr val="FFFFFF"/>
                </a:solidFill>
              </a:defRPr>
            </a:lvl5pPr>
            <a:lvl6pPr indent="-311150" lvl="5" marL="2743200" rtl="0" algn="ctr">
              <a:spcBef>
                <a:spcPts val="0"/>
              </a:spcBef>
              <a:spcAft>
                <a:spcPts val="0"/>
              </a:spcAft>
              <a:buClr>
                <a:srgbClr val="FFFFFF"/>
              </a:buClr>
              <a:buSzPts val="1300"/>
              <a:buChar char="■"/>
              <a:defRPr sz="1300">
                <a:solidFill>
                  <a:srgbClr val="FFFFFF"/>
                </a:solidFill>
              </a:defRPr>
            </a:lvl6pPr>
            <a:lvl7pPr indent="-311150" lvl="6" marL="3200400" rtl="0" algn="ctr">
              <a:spcBef>
                <a:spcPts val="0"/>
              </a:spcBef>
              <a:spcAft>
                <a:spcPts val="0"/>
              </a:spcAft>
              <a:buClr>
                <a:srgbClr val="FFFFFF"/>
              </a:buClr>
              <a:buSzPts val="1300"/>
              <a:buChar char="●"/>
              <a:defRPr sz="1300">
                <a:solidFill>
                  <a:srgbClr val="FFFFFF"/>
                </a:solidFill>
              </a:defRPr>
            </a:lvl7pPr>
            <a:lvl8pPr indent="-311150" lvl="7" marL="3657600" rtl="0" algn="ctr">
              <a:spcBef>
                <a:spcPts val="0"/>
              </a:spcBef>
              <a:spcAft>
                <a:spcPts val="0"/>
              </a:spcAft>
              <a:buClr>
                <a:srgbClr val="FFFFFF"/>
              </a:buClr>
              <a:buSzPts val="1300"/>
              <a:buChar char="○"/>
              <a:defRPr sz="1300">
                <a:solidFill>
                  <a:srgbClr val="FFFFFF"/>
                </a:solidFill>
              </a:defRPr>
            </a:lvl8pPr>
            <a:lvl9pPr indent="-311150" lvl="8" marL="4114800" rtl="0" algn="ctr">
              <a:spcBef>
                <a:spcPts val="0"/>
              </a:spcBef>
              <a:spcAft>
                <a:spcPts val="0"/>
              </a:spcAft>
              <a:buClr>
                <a:srgbClr val="FFFFFF"/>
              </a:buClr>
              <a:buSzPts val="1300"/>
              <a:buChar char="■"/>
              <a:defRPr sz="1300">
                <a:solidFill>
                  <a:srgbClr val="FFFFFF"/>
                </a:solidFill>
              </a:defRPr>
            </a:lvl9pPr>
          </a:lstStyle>
          <a:p/>
        </p:txBody>
      </p:sp>
      <p:sp>
        <p:nvSpPr>
          <p:cNvPr id="269" name="Google Shape;269;p57"/>
          <p:cNvSpPr txBox="1"/>
          <p:nvPr>
            <p:ph idx="14" type="body"/>
          </p:nvPr>
        </p:nvSpPr>
        <p:spPr>
          <a:xfrm>
            <a:off x="3666600" y="4053082"/>
            <a:ext cx="1810800" cy="469200"/>
          </a:xfrm>
          <a:prstGeom prst="rect">
            <a:avLst/>
          </a:prstGeom>
        </p:spPr>
        <p:txBody>
          <a:bodyPr anchorCtr="0" anchor="t" bIns="91425" lIns="91425" spcFirstLastPara="1" rIns="91425" wrap="square" tIns="91425">
            <a:noAutofit/>
          </a:bodyPr>
          <a:lstStyle>
            <a:lvl1pPr indent="-311150" lvl="0" marL="457200" rtl="0" algn="ctr">
              <a:lnSpc>
                <a:spcPct val="90000"/>
              </a:lnSpc>
              <a:spcBef>
                <a:spcPts val="0"/>
              </a:spcBef>
              <a:spcAft>
                <a:spcPts val="0"/>
              </a:spcAft>
              <a:buClr>
                <a:srgbClr val="FFFFFF"/>
              </a:buClr>
              <a:buSzPts val="1300"/>
              <a:buChar char="●"/>
              <a:defRPr sz="1400"/>
            </a:lvl1pPr>
            <a:lvl2pPr indent="-311150" lvl="1" marL="914400" rtl="0" algn="ctr">
              <a:spcBef>
                <a:spcPts val="1600"/>
              </a:spcBef>
              <a:spcAft>
                <a:spcPts val="0"/>
              </a:spcAft>
              <a:buClr>
                <a:srgbClr val="FFFFFF"/>
              </a:buClr>
              <a:buSzPts val="1300"/>
              <a:buChar char="○"/>
              <a:defRPr sz="1300">
                <a:solidFill>
                  <a:srgbClr val="FFFFFF"/>
                </a:solidFill>
              </a:defRPr>
            </a:lvl2pPr>
            <a:lvl3pPr indent="-311150" lvl="2" marL="1371600" rtl="0" algn="ctr">
              <a:spcBef>
                <a:spcPts val="0"/>
              </a:spcBef>
              <a:spcAft>
                <a:spcPts val="0"/>
              </a:spcAft>
              <a:buClr>
                <a:srgbClr val="FFFFFF"/>
              </a:buClr>
              <a:buSzPts val="1300"/>
              <a:buChar char="■"/>
              <a:defRPr sz="1300">
                <a:solidFill>
                  <a:srgbClr val="FFFFFF"/>
                </a:solidFill>
              </a:defRPr>
            </a:lvl3pPr>
            <a:lvl4pPr indent="-311150" lvl="3" marL="1828800" rtl="0" algn="ctr">
              <a:spcBef>
                <a:spcPts val="0"/>
              </a:spcBef>
              <a:spcAft>
                <a:spcPts val="0"/>
              </a:spcAft>
              <a:buClr>
                <a:srgbClr val="FFFFFF"/>
              </a:buClr>
              <a:buSzPts val="1300"/>
              <a:buChar char="●"/>
              <a:defRPr sz="1300">
                <a:solidFill>
                  <a:srgbClr val="FFFFFF"/>
                </a:solidFill>
              </a:defRPr>
            </a:lvl4pPr>
            <a:lvl5pPr indent="-311150" lvl="4" marL="2286000" rtl="0" algn="ctr">
              <a:spcBef>
                <a:spcPts val="0"/>
              </a:spcBef>
              <a:spcAft>
                <a:spcPts val="0"/>
              </a:spcAft>
              <a:buClr>
                <a:srgbClr val="FFFFFF"/>
              </a:buClr>
              <a:buSzPts val="1300"/>
              <a:buChar char="○"/>
              <a:defRPr sz="1300">
                <a:solidFill>
                  <a:srgbClr val="FFFFFF"/>
                </a:solidFill>
              </a:defRPr>
            </a:lvl5pPr>
            <a:lvl6pPr indent="-311150" lvl="5" marL="2743200" rtl="0" algn="ctr">
              <a:spcBef>
                <a:spcPts val="0"/>
              </a:spcBef>
              <a:spcAft>
                <a:spcPts val="0"/>
              </a:spcAft>
              <a:buClr>
                <a:srgbClr val="FFFFFF"/>
              </a:buClr>
              <a:buSzPts val="1300"/>
              <a:buChar char="■"/>
              <a:defRPr sz="1300">
                <a:solidFill>
                  <a:srgbClr val="FFFFFF"/>
                </a:solidFill>
              </a:defRPr>
            </a:lvl6pPr>
            <a:lvl7pPr indent="-311150" lvl="6" marL="3200400" rtl="0" algn="ctr">
              <a:spcBef>
                <a:spcPts val="0"/>
              </a:spcBef>
              <a:spcAft>
                <a:spcPts val="0"/>
              </a:spcAft>
              <a:buClr>
                <a:srgbClr val="FFFFFF"/>
              </a:buClr>
              <a:buSzPts val="1300"/>
              <a:buChar char="●"/>
              <a:defRPr sz="1300">
                <a:solidFill>
                  <a:srgbClr val="FFFFFF"/>
                </a:solidFill>
              </a:defRPr>
            </a:lvl7pPr>
            <a:lvl8pPr indent="-311150" lvl="7" marL="3657600" rtl="0" algn="ctr">
              <a:spcBef>
                <a:spcPts val="0"/>
              </a:spcBef>
              <a:spcAft>
                <a:spcPts val="0"/>
              </a:spcAft>
              <a:buClr>
                <a:srgbClr val="FFFFFF"/>
              </a:buClr>
              <a:buSzPts val="1300"/>
              <a:buChar char="○"/>
              <a:defRPr sz="1300">
                <a:solidFill>
                  <a:srgbClr val="FFFFFF"/>
                </a:solidFill>
              </a:defRPr>
            </a:lvl8pPr>
            <a:lvl9pPr indent="-311150" lvl="8" marL="4114800" rtl="0" algn="ctr">
              <a:spcBef>
                <a:spcPts val="0"/>
              </a:spcBef>
              <a:spcAft>
                <a:spcPts val="0"/>
              </a:spcAft>
              <a:buClr>
                <a:srgbClr val="FFFFFF"/>
              </a:buClr>
              <a:buSzPts val="1300"/>
              <a:buChar char="■"/>
              <a:defRPr sz="1300">
                <a:solidFill>
                  <a:srgbClr val="FFFFFF"/>
                </a:solidFill>
              </a:defRPr>
            </a:lvl9pPr>
          </a:lstStyle>
          <a:p/>
        </p:txBody>
      </p:sp>
      <p:sp>
        <p:nvSpPr>
          <p:cNvPr id="270" name="Google Shape;270;p57"/>
          <p:cNvSpPr txBox="1"/>
          <p:nvPr>
            <p:ph idx="15" type="body"/>
          </p:nvPr>
        </p:nvSpPr>
        <p:spPr>
          <a:xfrm>
            <a:off x="6290921" y="4053082"/>
            <a:ext cx="1810800" cy="469200"/>
          </a:xfrm>
          <a:prstGeom prst="rect">
            <a:avLst/>
          </a:prstGeom>
        </p:spPr>
        <p:txBody>
          <a:bodyPr anchorCtr="0" anchor="t" bIns="91425" lIns="91425" spcFirstLastPara="1" rIns="91425" wrap="square" tIns="91425">
            <a:noAutofit/>
          </a:bodyPr>
          <a:lstStyle>
            <a:lvl1pPr indent="-311150" lvl="0" marL="457200" rtl="0" algn="ctr">
              <a:lnSpc>
                <a:spcPct val="90000"/>
              </a:lnSpc>
              <a:spcBef>
                <a:spcPts val="0"/>
              </a:spcBef>
              <a:spcAft>
                <a:spcPts val="0"/>
              </a:spcAft>
              <a:buClr>
                <a:srgbClr val="FFFFFF"/>
              </a:buClr>
              <a:buSzPts val="1300"/>
              <a:buChar char="●"/>
              <a:defRPr sz="1400">
                <a:solidFill>
                  <a:srgbClr val="FFFFFF"/>
                </a:solidFill>
              </a:defRPr>
            </a:lvl1pPr>
            <a:lvl2pPr indent="-311150" lvl="1" marL="914400" rtl="0" algn="ctr">
              <a:spcBef>
                <a:spcPts val="1600"/>
              </a:spcBef>
              <a:spcAft>
                <a:spcPts val="0"/>
              </a:spcAft>
              <a:buClr>
                <a:srgbClr val="FFFFFF"/>
              </a:buClr>
              <a:buSzPts val="1300"/>
              <a:buChar char="○"/>
              <a:defRPr sz="1300">
                <a:solidFill>
                  <a:srgbClr val="FFFFFF"/>
                </a:solidFill>
              </a:defRPr>
            </a:lvl2pPr>
            <a:lvl3pPr indent="-311150" lvl="2" marL="1371600" rtl="0" algn="ctr">
              <a:spcBef>
                <a:spcPts val="0"/>
              </a:spcBef>
              <a:spcAft>
                <a:spcPts val="0"/>
              </a:spcAft>
              <a:buClr>
                <a:srgbClr val="FFFFFF"/>
              </a:buClr>
              <a:buSzPts val="1300"/>
              <a:buChar char="■"/>
              <a:defRPr sz="1300">
                <a:solidFill>
                  <a:srgbClr val="FFFFFF"/>
                </a:solidFill>
              </a:defRPr>
            </a:lvl3pPr>
            <a:lvl4pPr indent="-311150" lvl="3" marL="1828800" rtl="0" algn="ctr">
              <a:spcBef>
                <a:spcPts val="0"/>
              </a:spcBef>
              <a:spcAft>
                <a:spcPts val="0"/>
              </a:spcAft>
              <a:buClr>
                <a:srgbClr val="FFFFFF"/>
              </a:buClr>
              <a:buSzPts val="1300"/>
              <a:buChar char="●"/>
              <a:defRPr sz="1300">
                <a:solidFill>
                  <a:srgbClr val="FFFFFF"/>
                </a:solidFill>
              </a:defRPr>
            </a:lvl4pPr>
            <a:lvl5pPr indent="-311150" lvl="4" marL="2286000" rtl="0" algn="ctr">
              <a:spcBef>
                <a:spcPts val="0"/>
              </a:spcBef>
              <a:spcAft>
                <a:spcPts val="0"/>
              </a:spcAft>
              <a:buClr>
                <a:srgbClr val="FFFFFF"/>
              </a:buClr>
              <a:buSzPts val="1300"/>
              <a:buChar char="○"/>
              <a:defRPr sz="1300">
                <a:solidFill>
                  <a:srgbClr val="FFFFFF"/>
                </a:solidFill>
              </a:defRPr>
            </a:lvl5pPr>
            <a:lvl6pPr indent="-311150" lvl="5" marL="2743200" rtl="0" algn="ctr">
              <a:spcBef>
                <a:spcPts val="0"/>
              </a:spcBef>
              <a:spcAft>
                <a:spcPts val="0"/>
              </a:spcAft>
              <a:buClr>
                <a:srgbClr val="FFFFFF"/>
              </a:buClr>
              <a:buSzPts val="1300"/>
              <a:buChar char="■"/>
              <a:defRPr sz="1300">
                <a:solidFill>
                  <a:srgbClr val="FFFFFF"/>
                </a:solidFill>
              </a:defRPr>
            </a:lvl6pPr>
            <a:lvl7pPr indent="-311150" lvl="6" marL="3200400" rtl="0" algn="ctr">
              <a:spcBef>
                <a:spcPts val="0"/>
              </a:spcBef>
              <a:spcAft>
                <a:spcPts val="0"/>
              </a:spcAft>
              <a:buClr>
                <a:srgbClr val="FFFFFF"/>
              </a:buClr>
              <a:buSzPts val="1300"/>
              <a:buChar char="●"/>
              <a:defRPr sz="1300">
                <a:solidFill>
                  <a:srgbClr val="FFFFFF"/>
                </a:solidFill>
              </a:defRPr>
            </a:lvl7pPr>
            <a:lvl8pPr indent="-311150" lvl="7" marL="3657600" rtl="0" algn="ctr">
              <a:spcBef>
                <a:spcPts val="0"/>
              </a:spcBef>
              <a:spcAft>
                <a:spcPts val="0"/>
              </a:spcAft>
              <a:buClr>
                <a:srgbClr val="FFFFFF"/>
              </a:buClr>
              <a:buSzPts val="1300"/>
              <a:buChar char="○"/>
              <a:defRPr sz="1300">
                <a:solidFill>
                  <a:srgbClr val="FFFFFF"/>
                </a:solidFill>
              </a:defRPr>
            </a:lvl8pPr>
            <a:lvl9pPr indent="-311150" lvl="8" marL="4114800" rtl="0" algn="ctr">
              <a:spcBef>
                <a:spcPts val="0"/>
              </a:spcBef>
              <a:spcAft>
                <a:spcPts val="0"/>
              </a:spcAft>
              <a:buClr>
                <a:srgbClr val="FFFFFF"/>
              </a:buClr>
              <a:buSzPts val="1300"/>
              <a:buChar char="■"/>
              <a:defRPr sz="1300">
                <a:solidFill>
                  <a:srgbClr val="FFFFFF"/>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_1">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58"/>
          <p:cNvSpPr txBox="1"/>
          <p:nvPr>
            <p:ph type="title"/>
          </p:nvPr>
        </p:nvSpPr>
        <p:spPr>
          <a:xfrm>
            <a:off x="655517" y="738664"/>
            <a:ext cx="7490100" cy="419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None/>
              <a:defRPr>
                <a:latin typeface="Montserrat ExtraBold"/>
                <a:ea typeface="Montserrat ExtraBold"/>
                <a:cs typeface="Montserrat ExtraBold"/>
                <a:sym typeface="Montserrat ExtraBold"/>
              </a:defRPr>
            </a:lvl1pPr>
            <a:lvl2pPr lvl="1" rtl="0">
              <a:lnSpc>
                <a:spcPct val="90000"/>
              </a:lnSpc>
              <a:spcBef>
                <a:spcPts val="0"/>
              </a:spcBef>
              <a:spcAft>
                <a:spcPts val="0"/>
              </a:spcAft>
              <a:buNone/>
              <a:defRPr>
                <a:latin typeface="Montserrat ExtraBold"/>
                <a:ea typeface="Montserrat ExtraBold"/>
                <a:cs typeface="Montserrat ExtraBold"/>
                <a:sym typeface="Montserrat ExtraBold"/>
              </a:defRPr>
            </a:lvl2pPr>
            <a:lvl3pPr lvl="2" rtl="0">
              <a:lnSpc>
                <a:spcPct val="90000"/>
              </a:lnSpc>
              <a:spcBef>
                <a:spcPts val="0"/>
              </a:spcBef>
              <a:spcAft>
                <a:spcPts val="0"/>
              </a:spcAft>
              <a:buNone/>
              <a:defRPr>
                <a:latin typeface="Montserrat ExtraBold"/>
                <a:ea typeface="Montserrat ExtraBold"/>
                <a:cs typeface="Montserrat ExtraBold"/>
                <a:sym typeface="Montserrat ExtraBold"/>
              </a:defRPr>
            </a:lvl3pPr>
            <a:lvl4pPr lvl="3" rtl="0">
              <a:lnSpc>
                <a:spcPct val="90000"/>
              </a:lnSpc>
              <a:spcBef>
                <a:spcPts val="0"/>
              </a:spcBef>
              <a:spcAft>
                <a:spcPts val="0"/>
              </a:spcAft>
              <a:buNone/>
              <a:defRPr>
                <a:latin typeface="Montserrat ExtraBold"/>
                <a:ea typeface="Montserrat ExtraBold"/>
                <a:cs typeface="Montserrat ExtraBold"/>
                <a:sym typeface="Montserrat ExtraBold"/>
              </a:defRPr>
            </a:lvl4pPr>
            <a:lvl5pPr lvl="4" rtl="0">
              <a:lnSpc>
                <a:spcPct val="90000"/>
              </a:lnSpc>
              <a:spcBef>
                <a:spcPts val="0"/>
              </a:spcBef>
              <a:spcAft>
                <a:spcPts val="0"/>
              </a:spcAft>
              <a:buNone/>
              <a:defRPr>
                <a:latin typeface="Montserrat ExtraBold"/>
                <a:ea typeface="Montserrat ExtraBold"/>
                <a:cs typeface="Montserrat ExtraBold"/>
                <a:sym typeface="Montserrat ExtraBold"/>
              </a:defRPr>
            </a:lvl5pPr>
            <a:lvl6pPr lvl="5" rtl="0">
              <a:lnSpc>
                <a:spcPct val="90000"/>
              </a:lnSpc>
              <a:spcBef>
                <a:spcPts val="0"/>
              </a:spcBef>
              <a:spcAft>
                <a:spcPts val="0"/>
              </a:spcAft>
              <a:buNone/>
              <a:defRPr>
                <a:latin typeface="Montserrat ExtraBold"/>
                <a:ea typeface="Montserrat ExtraBold"/>
                <a:cs typeface="Montserrat ExtraBold"/>
                <a:sym typeface="Montserrat ExtraBold"/>
              </a:defRPr>
            </a:lvl6pPr>
            <a:lvl7pPr lvl="6" rtl="0">
              <a:lnSpc>
                <a:spcPct val="90000"/>
              </a:lnSpc>
              <a:spcBef>
                <a:spcPts val="0"/>
              </a:spcBef>
              <a:spcAft>
                <a:spcPts val="0"/>
              </a:spcAft>
              <a:buNone/>
              <a:defRPr>
                <a:latin typeface="Montserrat ExtraBold"/>
                <a:ea typeface="Montserrat ExtraBold"/>
                <a:cs typeface="Montserrat ExtraBold"/>
                <a:sym typeface="Montserrat ExtraBold"/>
              </a:defRPr>
            </a:lvl7pPr>
            <a:lvl8pPr lvl="7" rtl="0">
              <a:lnSpc>
                <a:spcPct val="90000"/>
              </a:lnSpc>
              <a:spcBef>
                <a:spcPts val="0"/>
              </a:spcBef>
              <a:spcAft>
                <a:spcPts val="0"/>
              </a:spcAft>
              <a:buNone/>
              <a:defRPr>
                <a:latin typeface="Montserrat ExtraBold"/>
                <a:ea typeface="Montserrat ExtraBold"/>
                <a:cs typeface="Montserrat ExtraBold"/>
                <a:sym typeface="Montserrat ExtraBold"/>
              </a:defRPr>
            </a:lvl8pPr>
            <a:lvl9pPr lvl="8" rtl="0">
              <a:lnSpc>
                <a:spcPct val="90000"/>
              </a:lnSpc>
              <a:spcBef>
                <a:spcPts val="0"/>
              </a:spcBef>
              <a:spcAft>
                <a:spcPts val="0"/>
              </a:spcAft>
              <a:buNone/>
              <a:defRPr>
                <a:latin typeface="Montserrat ExtraBold"/>
                <a:ea typeface="Montserrat ExtraBold"/>
                <a:cs typeface="Montserrat ExtraBold"/>
                <a:sym typeface="Montserrat ExtraBold"/>
              </a:defRPr>
            </a:lvl9pPr>
          </a:lstStyle>
          <a:p/>
        </p:txBody>
      </p:sp>
      <p:sp>
        <p:nvSpPr>
          <p:cNvPr id="273" name="Google Shape;273;p58"/>
          <p:cNvSpPr txBox="1"/>
          <p:nvPr>
            <p:ph idx="1" type="subTitle"/>
          </p:nvPr>
        </p:nvSpPr>
        <p:spPr>
          <a:xfrm>
            <a:off x="691775" y="1329161"/>
            <a:ext cx="3715800" cy="320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
        <p:nvSpPr>
          <p:cNvPr id="274" name="Google Shape;274;p58"/>
          <p:cNvSpPr txBox="1"/>
          <p:nvPr>
            <p:ph idx="2" type="subTitle"/>
          </p:nvPr>
        </p:nvSpPr>
        <p:spPr>
          <a:xfrm>
            <a:off x="4736425" y="1329161"/>
            <a:ext cx="3715800" cy="320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BLANK_1_1_1">
    <p:bg>
      <p:bgPr>
        <a:blipFill>
          <a:blip r:embed="rId2">
            <a:alphaModFix/>
          </a:blip>
          <a:stretch>
            <a:fillRect/>
          </a:stretch>
        </a:blipFill>
      </p:bgPr>
    </p:bg>
    <p:spTree>
      <p:nvGrpSpPr>
        <p:cNvPr id="275" name="Shape 275"/>
        <p:cNvGrpSpPr/>
        <p:nvPr/>
      </p:nvGrpSpPr>
      <p:grpSpPr>
        <a:xfrm>
          <a:off x="0" y="0"/>
          <a:ext cx="0" cy="0"/>
          <a:chOff x="0" y="0"/>
          <a:chExt cx="0" cy="0"/>
        </a:xfrm>
      </p:grpSpPr>
      <p:sp>
        <p:nvSpPr>
          <p:cNvPr id="276" name="Google Shape;276;p59"/>
          <p:cNvSpPr txBox="1"/>
          <p:nvPr>
            <p:ph idx="1" type="subTitle"/>
          </p:nvPr>
        </p:nvSpPr>
        <p:spPr>
          <a:xfrm>
            <a:off x="691775" y="1481550"/>
            <a:ext cx="3880200" cy="300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dk1"/>
                </a:solidFill>
              </a:defRPr>
            </a:lvl1pPr>
            <a:lvl2pPr lvl="1" rtl="0">
              <a:lnSpc>
                <a:spcPct val="100000"/>
              </a:lnSpc>
              <a:spcBef>
                <a:spcPts val="1600"/>
              </a:spcBef>
              <a:spcAft>
                <a:spcPts val="0"/>
              </a:spcAft>
              <a:buNone/>
              <a:defRPr sz="1300"/>
            </a:lvl2pPr>
            <a:lvl3pPr lvl="2" rtl="0">
              <a:lnSpc>
                <a:spcPct val="100000"/>
              </a:lnSpc>
              <a:spcBef>
                <a:spcPts val="1600"/>
              </a:spcBef>
              <a:spcAft>
                <a:spcPts val="0"/>
              </a:spcAft>
              <a:buNone/>
              <a:defRPr sz="1300"/>
            </a:lvl3pPr>
            <a:lvl4pPr lvl="3" rtl="0">
              <a:lnSpc>
                <a:spcPct val="100000"/>
              </a:lnSpc>
              <a:spcBef>
                <a:spcPts val="1600"/>
              </a:spcBef>
              <a:spcAft>
                <a:spcPts val="0"/>
              </a:spcAft>
              <a:buNone/>
              <a:defRPr sz="1300"/>
            </a:lvl4pPr>
            <a:lvl5pPr lvl="4" rtl="0">
              <a:lnSpc>
                <a:spcPct val="100000"/>
              </a:lnSpc>
              <a:spcBef>
                <a:spcPts val="1600"/>
              </a:spcBef>
              <a:spcAft>
                <a:spcPts val="0"/>
              </a:spcAft>
              <a:buNone/>
              <a:defRPr sz="1300"/>
            </a:lvl5pPr>
            <a:lvl6pPr lvl="5" rtl="0">
              <a:lnSpc>
                <a:spcPct val="100000"/>
              </a:lnSpc>
              <a:spcBef>
                <a:spcPts val="1600"/>
              </a:spcBef>
              <a:spcAft>
                <a:spcPts val="0"/>
              </a:spcAft>
              <a:buNone/>
              <a:defRPr sz="1300"/>
            </a:lvl6pPr>
            <a:lvl7pPr lvl="6" rtl="0">
              <a:lnSpc>
                <a:spcPct val="100000"/>
              </a:lnSpc>
              <a:spcBef>
                <a:spcPts val="1600"/>
              </a:spcBef>
              <a:spcAft>
                <a:spcPts val="0"/>
              </a:spcAft>
              <a:buNone/>
              <a:defRPr sz="1300"/>
            </a:lvl7pPr>
            <a:lvl8pPr lvl="7" rtl="0">
              <a:lnSpc>
                <a:spcPct val="100000"/>
              </a:lnSpc>
              <a:spcBef>
                <a:spcPts val="1600"/>
              </a:spcBef>
              <a:spcAft>
                <a:spcPts val="0"/>
              </a:spcAft>
              <a:buNone/>
              <a:defRPr sz="1300"/>
            </a:lvl8pPr>
            <a:lvl9pPr lvl="8" rtl="0">
              <a:lnSpc>
                <a:spcPct val="100000"/>
              </a:lnSpc>
              <a:spcBef>
                <a:spcPts val="1600"/>
              </a:spcBef>
              <a:spcAft>
                <a:spcPts val="1600"/>
              </a:spcAft>
              <a:buNone/>
              <a:defRPr sz="1300"/>
            </a:lvl9pPr>
          </a:lstStyle>
          <a:p/>
        </p:txBody>
      </p:sp>
      <p:sp>
        <p:nvSpPr>
          <p:cNvPr id="277" name="Google Shape;277;p59"/>
          <p:cNvSpPr txBox="1"/>
          <p:nvPr>
            <p:ph idx="2" type="subTitle"/>
          </p:nvPr>
        </p:nvSpPr>
        <p:spPr>
          <a:xfrm>
            <a:off x="4572025" y="1481550"/>
            <a:ext cx="3880200" cy="300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300">
                <a:solidFill>
                  <a:schemeClr val="dk1"/>
                </a:solidFill>
              </a:defRPr>
            </a:lvl1pPr>
            <a:lvl2pPr lvl="1" rtl="0">
              <a:lnSpc>
                <a:spcPct val="100000"/>
              </a:lnSpc>
              <a:spcBef>
                <a:spcPts val="1600"/>
              </a:spcBef>
              <a:spcAft>
                <a:spcPts val="0"/>
              </a:spcAft>
              <a:buNone/>
              <a:defRPr sz="1300"/>
            </a:lvl2pPr>
            <a:lvl3pPr lvl="2" rtl="0">
              <a:lnSpc>
                <a:spcPct val="100000"/>
              </a:lnSpc>
              <a:spcBef>
                <a:spcPts val="1600"/>
              </a:spcBef>
              <a:spcAft>
                <a:spcPts val="0"/>
              </a:spcAft>
              <a:buNone/>
              <a:defRPr sz="1300"/>
            </a:lvl3pPr>
            <a:lvl4pPr lvl="3" rtl="0">
              <a:lnSpc>
                <a:spcPct val="100000"/>
              </a:lnSpc>
              <a:spcBef>
                <a:spcPts val="1600"/>
              </a:spcBef>
              <a:spcAft>
                <a:spcPts val="0"/>
              </a:spcAft>
              <a:buNone/>
              <a:defRPr sz="1300"/>
            </a:lvl4pPr>
            <a:lvl5pPr lvl="4" rtl="0">
              <a:lnSpc>
                <a:spcPct val="100000"/>
              </a:lnSpc>
              <a:spcBef>
                <a:spcPts val="1600"/>
              </a:spcBef>
              <a:spcAft>
                <a:spcPts val="0"/>
              </a:spcAft>
              <a:buNone/>
              <a:defRPr sz="1300"/>
            </a:lvl5pPr>
            <a:lvl6pPr lvl="5" rtl="0">
              <a:lnSpc>
                <a:spcPct val="100000"/>
              </a:lnSpc>
              <a:spcBef>
                <a:spcPts val="1600"/>
              </a:spcBef>
              <a:spcAft>
                <a:spcPts val="0"/>
              </a:spcAft>
              <a:buNone/>
              <a:defRPr sz="1300"/>
            </a:lvl6pPr>
            <a:lvl7pPr lvl="6" rtl="0">
              <a:lnSpc>
                <a:spcPct val="100000"/>
              </a:lnSpc>
              <a:spcBef>
                <a:spcPts val="1600"/>
              </a:spcBef>
              <a:spcAft>
                <a:spcPts val="0"/>
              </a:spcAft>
              <a:buNone/>
              <a:defRPr sz="1300"/>
            </a:lvl7pPr>
            <a:lvl8pPr lvl="7" rtl="0">
              <a:lnSpc>
                <a:spcPct val="100000"/>
              </a:lnSpc>
              <a:spcBef>
                <a:spcPts val="1600"/>
              </a:spcBef>
              <a:spcAft>
                <a:spcPts val="0"/>
              </a:spcAft>
              <a:buNone/>
              <a:defRPr sz="1300"/>
            </a:lvl8pPr>
            <a:lvl9pPr lvl="8" rtl="0">
              <a:lnSpc>
                <a:spcPct val="100000"/>
              </a:lnSpc>
              <a:spcBef>
                <a:spcPts val="1600"/>
              </a:spcBef>
              <a:spcAft>
                <a:spcPts val="1600"/>
              </a:spcAft>
              <a:buNone/>
              <a:defRPr sz="1300"/>
            </a:lvl9pPr>
          </a:lstStyle>
          <a:p/>
        </p:txBody>
      </p:sp>
      <p:sp>
        <p:nvSpPr>
          <p:cNvPr id="278" name="Google Shape;278;p59"/>
          <p:cNvSpPr txBox="1"/>
          <p:nvPr>
            <p:ph type="title"/>
          </p:nvPr>
        </p:nvSpPr>
        <p:spPr>
          <a:xfrm>
            <a:off x="655517" y="738664"/>
            <a:ext cx="7490100" cy="4197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None/>
              <a:defRPr>
                <a:latin typeface="Montserrat ExtraBold"/>
                <a:ea typeface="Montserrat ExtraBold"/>
                <a:cs typeface="Montserrat ExtraBold"/>
                <a:sym typeface="Montserrat ExtraBold"/>
              </a:defRPr>
            </a:lvl1pPr>
            <a:lvl2pPr lvl="1" rtl="0">
              <a:lnSpc>
                <a:spcPct val="90000"/>
              </a:lnSpc>
              <a:spcBef>
                <a:spcPts val="0"/>
              </a:spcBef>
              <a:spcAft>
                <a:spcPts val="0"/>
              </a:spcAft>
              <a:buNone/>
              <a:defRPr>
                <a:latin typeface="Montserrat ExtraBold"/>
                <a:ea typeface="Montserrat ExtraBold"/>
                <a:cs typeface="Montserrat ExtraBold"/>
                <a:sym typeface="Montserrat ExtraBold"/>
              </a:defRPr>
            </a:lvl2pPr>
            <a:lvl3pPr lvl="2" rtl="0">
              <a:lnSpc>
                <a:spcPct val="90000"/>
              </a:lnSpc>
              <a:spcBef>
                <a:spcPts val="0"/>
              </a:spcBef>
              <a:spcAft>
                <a:spcPts val="0"/>
              </a:spcAft>
              <a:buNone/>
              <a:defRPr>
                <a:latin typeface="Montserrat ExtraBold"/>
                <a:ea typeface="Montserrat ExtraBold"/>
                <a:cs typeface="Montserrat ExtraBold"/>
                <a:sym typeface="Montserrat ExtraBold"/>
              </a:defRPr>
            </a:lvl3pPr>
            <a:lvl4pPr lvl="3" rtl="0">
              <a:lnSpc>
                <a:spcPct val="90000"/>
              </a:lnSpc>
              <a:spcBef>
                <a:spcPts val="0"/>
              </a:spcBef>
              <a:spcAft>
                <a:spcPts val="0"/>
              </a:spcAft>
              <a:buNone/>
              <a:defRPr>
                <a:latin typeface="Montserrat ExtraBold"/>
                <a:ea typeface="Montserrat ExtraBold"/>
                <a:cs typeface="Montserrat ExtraBold"/>
                <a:sym typeface="Montserrat ExtraBold"/>
              </a:defRPr>
            </a:lvl4pPr>
            <a:lvl5pPr lvl="4" rtl="0">
              <a:lnSpc>
                <a:spcPct val="90000"/>
              </a:lnSpc>
              <a:spcBef>
                <a:spcPts val="0"/>
              </a:spcBef>
              <a:spcAft>
                <a:spcPts val="0"/>
              </a:spcAft>
              <a:buNone/>
              <a:defRPr>
                <a:latin typeface="Montserrat ExtraBold"/>
                <a:ea typeface="Montserrat ExtraBold"/>
                <a:cs typeface="Montserrat ExtraBold"/>
                <a:sym typeface="Montserrat ExtraBold"/>
              </a:defRPr>
            </a:lvl5pPr>
            <a:lvl6pPr lvl="5" rtl="0">
              <a:lnSpc>
                <a:spcPct val="90000"/>
              </a:lnSpc>
              <a:spcBef>
                <a:spcPts val="0"/>
              </a:spcBef>
              <a:spcAft>
                <a:spcPts val="0"/>
              </a:spcAft>
              <a:buNone/>
              <a:defRPr>
                <a:latin typeface="Montserrat ExtraBold"/>
                <a:ea typeface="Montserrat ExtraBold"/>
                <a:cs typeface="Montserrat ExtraBold"/>
                <a:sym typeface="Montserrat ExtraBold"/>
              </a:defRPr>
            </a:lvl6pPr>
            <a:lvl7pPr lvl="6" rtl="0">
              <a:lnSpc>
                <a:spcPct val="90000"/>
              </a:lnSpc>
              <a:spcBef>
                <a:spcPts val="0"/>
              </a:spcBef>
              <a:spcAft>
                <a:spcPts val="0"/>
              </a:spcAft>
              <a:buNone/>
              <a:defRPr>
                <a:latin typeface="Montserrat ExtraBold"/>
                <a:ea typeface="Montserrat ExtraBold"/>
                <a:cs typeface="Montserrat ExtraBold"/>
                <a:sym typeface="Montserrat ExtraBold"/>
              </a:defRPr>
            </a:lvl7pPr>
            <a:lvl8pPr lvl="7" rtl="0">
              <a:lnSpc>
                <a:spcPct val="90000"/>
              </a:lnSpc>
              <a:spcBef>
                <a:spcPts val="0"/>
              </a:spcBef>
              <a:spcAft>
                <a:spcPts val="0"/>
              </a:spcAft>
              <a:buNone/>
              <a:defRPr>
                <a:latin typeface="Montserrat ExtraBold"/>
                <a:ea typeface="Montserrat ExtraBold"/>
                <a:cs typeface="Montserrat ExtraBold"/>
                <a:sym typeface="Montserrat ExtraBold"/>
              </a:defRPr>
            </a:lvl8pPr>
            <a:lvl9pPr lvl="8" rtl="0">
              <a:lnSpc>
                <a:spcPct val="90000"/>
              </a:lnSpc>
              <a:spcBef>
                <a:spcPts val="0"/>
              </a:spcBef>
              <a:spcAft>
                <a:spcPts val="0"/>
              </a:spcAft>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
    <p:bg>
      <p:bgPr>
        <a:blipFill>
          <a:blip r:embed="rId2">
            <a:alphaModFix/>
          </a:blip>
          <a:stretch>
            <a:fillRect/>
          </a:stretch>
        </a:blipFill>
      </p:bgPr>
    </p:bg>
    <p:spTree>
      <p:nvGrpSpPr>
        <p:cNvPr id="279" name="Shape 279"/>
        <p:cNvGrpSpPr/>
        <p:nvPr/>
      </p:nvGrpSpPr>
      <p:grpSpPr>
        <a:xfrm>
          <a:off x="0" y="0"/>
          <a:ext cx="0" cy="0"/>
          <a:chOff x="0" y="0"/>
          <a:chExt cx="0" cy="0"/>
        </a:xfrm>
      </p:grpSpPr>
      <p:sp>
        <p:nvSpPr>
          <p:cNvPr id="280" name="Google Shape;280;p60"/>
          <p:cNvSpPr txBox="1"/>
          <p:nvPr>
            <p:ph type="title"/>
          </p:nvPr>
        </p:nvSpPr>
        <p:spPr>
          <a:xfrm>
            <a:off x="748400" y="753625"/>
            <a:ext cx="7617300" cy="6756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200"/>
              <a:buNone/>
              <a:defRPr sz="5200"/>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281" name="Google Shape;281;p60"/>
          <p:cNvSpPr txBox="1"/>
          <p:nvPr/>
        </p:nvSpPr>
        <p:spPr>
          <a:xfrm>
            <a:off x="1281597" y="4034078"/>
            <a:ext cx="2900400" cy="39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p:txBody>
      </p:sp>
      <p:sp>
        <p:nvSpPr>
          <p:cNvPr id="282" name="Google Shape;282;p60"/>
          <p:cNvSpPr txBox="1"/>
          <p:nvPr/>
        </p:nvSpPr>
        <p:spPr>
          <a:xfrm>
            <a:off x="4406183" y="4034078"/>
            <a:ext cx="1833600" cy="3936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1500">
                <a:solidFill>
                  <a:schemeClr val="dk1"/>
                </a:solidFill>
                <a:latin typeface="Montserrat"/>
                <a:ea typeface="Montserrat"/>
                <a:cs typeface="Montserrat"/>
                <a:sym typeface="Montserrat"/>
              </a:rPr>
              <a:t>              </a:t>
            </a:r>
            <a:endParaRPr sz="1500">
              <a:solidFill>
                <a:schemeClr val="dk1"/>
              </a:solidFill>
              <a:latin typeface="Montserrat"/>
              <a:ea typeface="Montserrat"/>
              <a:cs typeface="Montserrat"/>
              <a:sym typeface="Montserrat"/>
            </a:endParaRPr>
          </a:p>
        </p:txBody>
      </p:sp>
      <p:sp>
        <p:nvSpPr>
          <p:cNvPr id="283" name="Google Shape;283;p60"/>
          <p:cNvSpPr txBox="1"/>
          <p:nvPr/>
        </p:nvSpPr>
        <p:spPr>
          <a:xfrm>
            <a:off x="6463950" y="4034075"/>
            <a:ext cx="1972200" cy="3936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1600"/>
              </a:spcAft>
              <a:buNone/>
            </a:pPr>
            <a:r>
              <a:t/>
            </a:r>
            <a:endParaRPr/>
          </a:p>
        </p:txBody>
      </p:sp>
      <p:sp>
        <p:nvSpPr>
          <p:cNvPr id="284" name="Google Shape;284;p60"/>
          <p:cNvSpPr txBox="1"/>
          <p:nvPr/>
        </p:nvSpPr>
        <p:spPr>
          <a:xfrm>
            <a:off x="2920950" y="2707429"/>
            <a:ext cx="3302100" cy="998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950">
                <a:solidFill>
                  <a:schemeClr val="dk1"/>
                </a:solidFill>
                <a:latin typeface="Montserrat Medium"/>
                <a:ea typeface="Montserrat Medium"/>
                <a:cs typeface="Montserrat Medium"/>
                <a:sym typeface="Montserrat Medium"/>
              </a:rPr>
              <a:t>CREDITS: This presentation template was created by </a:t>
            </a:r>
            <a:r>
              <a:rPr b="1" lang="en" sz="95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Slidesgo</a:t>
            </a:r>
            <a:r>
              <a:rPr lang="en" sz="950">
                <a:solidFill>
                  <a:schemeClr val="dk1"/>
                </a:solidFill>
                <a:latin typeface="Montserrat Medium"/>
                <a:ea typeface="Montserrat Medium"/>
                <a:cs typeface="Montserrat Medium"/>
                <a:sym typeface="Montserrat Medium"/>
              </a:rPr>
              <a:t>, including icons by </a:t>
            </a:r>
            <a:r>
              <a:rPr b="1" lang="en" sz="95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Flaticon</a:t>
            </a:r>
            <a:r>
              <a:rPr lang="en" sz="950">
                <a:solidFill>
                  <a:schemeClr val="dk1"/>
                </a:solidFill>
                <a:latin typeface="Montserrat Medium"/>
                <a:ea typeface="Montserrat Medium"/>
                <a:cs typeface="Montserrat Medium"/>
                <a:sym typeface="Montserrat Medium"/>
              </a:rPr>
              <a:t>, and infographics &amp; images by </a:t>
            </a:r>
            <a:r>
              <a:rPr b="1" lang="en" sz="950">
                <a:solidFill>
                  <a:schemeClr val="dk1"/>
                </a:solidFill>
                <a:uFill>
                  <a:noFill/>
                </a:uFill>
                <a:latin typeface="Montserrat"/>
                <a:ea typeface="Montserrat"/>
                <a:cs typeface="Montserrat"/>
                <a:sym typeface="Montserrat"/>
                <a:hlinkClick r:id="rId5">
                  <a:extLst>
                    <a:ext uri="{A12FA001-AC4F-418D-AE19-62706E023703}">
                      <ahyp:hlinkClr val="tx"/>
                    </a:ext>
                  </a:extLst>
                </a:hlinkClick>
              </a:rPr>
              <a:t>Freepik</a:t>
            </a:r>
            <a:endParaRPr sz="950">
              <a:solidFill>
                <a:schemeClr val="dk1"/>
              </a:solidFill>
              <a:latin typeface="Montserrat"/>
              <a:ea typeface="Montserrat"/>
              <a:cs typeface="Montserrat"/>
              <a:sym typeface="Montserrat"/>
            </a:endParaRPr>
          </a:p>
          <a:p>
            <a:pPr indent="0" lvl="0" marL="0" rtl="0" algn="ctr">
              <a:spcBef>
                <a:spcPts val="300"/>
              </a:spcBef>
              <a:spcAft>
                <a:spcPts val="0"/>
              </a:spcAft>
              <a:buNone/>
            </a:pPr>
            <a:r>
              <a:t/>
            </a:r>
            <a:endParaRPr sz="950">
              <a:solidFill>
                <a:schemeClr val="dk1"/>
              </a:solidFill>
              <a:latin typeface="Montserrat"/>
              <a:ea typeface="Montserrat"/>
              <a:cs typeface="Montserrat"/>
              <a:sym typeface="Montserrat"/>
            </a:endParaRPr>
          </a:p>
        </p:txBody>
      </p:sp>
      <p:sp>
        <p:nvSpPr>
          <p:cNvPr id="285" name="Google Shape;285;p60"/>
          <p:cNvSpPr txBox="1"/>
          <p:nvPr>
            <p:ph idx="1" type="subTitle"/>
          </p:nvPr>
        </p:nvSpPr>
        <p:spPr>
          <a:xfrm>
            <a:off x="3031550" y="1575758"/>
            <a:ext cx="3051000" cy="1037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300"/>
              <a:buNone/>
              <a:defRPr sz="1300">
                <a:solidFill>
                  <a:schemeClr val="dk1"/>
                </a:solidFill>
              </a:defRPr>
            </a:lvl1pPr>
            <a:lvl2pPr lvl="1" algn="ctr">
              <a:spcBef>
                <a:spcPts val="0"/>
              </a:spcBef>
              <a:spcAft>
                <a:spcPts val="0"/>
              </a:spcAft>
              <a:buClr>
                <a:schemeClr val="dk1"/>
              </a:buClr>
              <a:buSzPts val="1300"/>
              <a:buNone/>
              <a:defRPr sz="1300">
                <a:solidFill>
                  <a:schemeClr val="dk1"/>
                </a:solidFill>
              </a:defRPr>
            </a:lvl2pPr>
            <a:lvl3pPr lvl="2" algn="ctr">
              <a:spcBef>
                <a:spcPts val="1600"/>
              </a:spcBef>
              <a:spcAft>
                <a:spcPts val="0"/>
              </a:spcAft>
              <a:buClr>
                <a:schemeClr val="dk1"/>
              </a:buClr>
              <a:buSzPts val="1300"/>
              <a:buNone/>
              <a:defRPr sz="1300">
                <a:solidFill>
                  <a:schemeClr val="dk1"/>
                </a:solidFill>
              </a:defRPr>
            </a:lvl3pPr>
            <a:lvl4pPr lvl="3" algn="ctr">
              <a:spcBef>
                <a:spcPts val="1600"/>
              </a:spcBef>
              <a:spcAft>
                <a:spcPts val="0"/>
              </a:spcAft>
              <a:buClr>
                <a:schemeClr val="dk1"/>
              </a:buClr>
              <a:buSzPts val="1300"/>
              <a:buNone/>
              <a:defRPr sz="1300">
                <a:solidFill>
                  <a:schemeClr val="dk1"/>
                </a:solidFill>
              </a:defRPr>
            </a:lvl4pPr>
            <a:lvl5pPr lvl="4" algn="ctr">
              <a:spcBef>
                <a:spcPts val="1600"/>
              </a:spcBef>
              <a:spcAft>
                <a:spcPts val="0"/>
              </a:spcAft>
              <a:buClr>
                <a:schemeClr val="dk1"/>
              </a:buClr>
              <a:buSzPts val="1300"/>
              <a:buNone/>
              <a:defRPr sz="1300">
                <a:solidFill>
                  <a:schemeClr val="dk1"/>
                </a:solidFill>
              </a:defRPr>
            </a:lvl5pPr>
            <a:lvl6pPr lvl="5" algn="ctr">
              <a:spcBef>
                <a:spcPts val="1600"/>
              </a:spcBef>
              <a:spcAft>
                <a:spcPts val="0"/>
              </a:spcAft>
              <a:buClr>
                <a:schemeClr val="dk1"/>
              </a:buClr>
              <a:buSzPts val="1300"/>
              <a:buNone/>
              <a:defRPr sz="1300">
                <a:solidFill>
                  <a:schemeClr val="dk1"/>
                </a:solidFill>
              </a:defRPr>
            </a:lvl6pPr>
            <a:lvl7pPr lvl="6" algn="ctr">
              <a:spcBef>
                <a:spcPts val="1600"/>
              </a:spcBef>
              <a:spcAft>
                <a:spcPts val="0"/>
              </a:spcAft>
              <a:buClr>
                <a:schemeClr val="dk1"/>
              </a:buClr>
              <a:buSzPts val="1300"/>
              <a:buNone/>
              <a:defRPr sz="1300">
                <a:solidFill>
                  <a:schemeClr val="dk1"/>
                </a:solidFill>
              </a:defRPr>
            </a:lvl7pPr>
            <a:lvl8pPr lvl="7" algn="ctr">
              <a:spcBef>
                <a:spcPts val="1600"/>
              </a:spcBef>
              <a:spcAft>
                <a:spcPts val="0"/>
              </a:spcAft>
              <a:buClr>
                <a:schemeClr val="dk1"/>
              </a:buClr>
              <a:buSzPts val="1300"/>
              <a:buNone/>
              <a:defRPr sz="1300">
                <a:solidFill>
                  <a:schemeClr val="dk1"/>
                </a:solidFill>
              </a:defRPr>
            </a:lvl8pPr>
            <a:lvl9pPr lvl="8" algn="ctr">
              <a:spcBef>
                <a:spcPts val="1600"/>
              </a:spcBef>
              <a:spcAft>
                <a:spcPts val="1600"/>
              </a:spcAft>
              <a:buClr>
                <a:schemeClr val="dk1"/>
              </a:buClr>
              <a:buSzPts val="1300"/>
              <a:buNone/>
              <a:defRPr sz="13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7"/>
          <p:cNvSpPr txBox="1"/>
          <p:nvPr>
            <p:ph idx="1" type="subTitle"/>
          </p:nvPr>
        </p:nvSpPr>
        <p:spPr>
          <a:xfrm>
            <a:off x="712850" y="3564250"/>
            <a:ext cx="3959100" cy="696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800"/>
              <a:buNone/>
              <a:defRPr>
                <a:solidFill>
                  <a:schemeClr val="dk1"/>
                </a:solidFill>
              </a:defRPr>
            </a:lvl1pPr>
            <a:lvl2pPr lvl="1">
              <a:spcBef>
                <a:spcPts val="1600"/>
              </a:spcBef>
              <a:spcAft>
                <a:spcPts val="0"/>
              </a:spcAft>
              <a:buClr>
                <a:schemeClr val="dk1"/>
              </a:buClr>
              <a:buSzPts val="1400"/>
              <a:buNone/>
              <a:defRPr>
                <a:solidFill>
                  <a:schemeClr val="dk1"/>
                </a:solidFill>
              </a:defRPr>
            </a:lvl2pPr>
            <a:lvl3pPr lvl="2">
              <a:spcBef>
                <a:spcPts val="1600"/>
              </a:spcBef>
              <a:spcAft>
                <a:spcPts val="0"/>
              </a:spcAft>
              <a:buClr>
                <a:schemeClr val="dk1"/>
              </a:buClr>
              <a:buSzPts val="1400"/>
              <a:buNone/>
              <a:defRPr>
                <a:solidFill>
                  <a:schemeClr val="dk1"/>
                </a:solidFill>
              </a:defRPr>
            </a:lvl3pPr>
            <a:lvl4pPr lvl="3">
              <a:spcBef>
                <a:spcPts val="1600"/>
              </a:spcBef>
              <a:spcAft>
                <a:spcPts val="0"/>
              </a:spcAft>
              <a:buClr>
                <a:schemeClr val="dk1"/>
              </a:buClr>
              <a:buSzPts val="1400"/>
              <a:buNone/>
              <a:defRPr>
                <a:solidFill>
                  <a:schemeClr val="dk1"/>
                </a:solidFill>
              </a:defRPr>
            </a:lvl4pPr>
            <a:lvl5pPr lvl="4">
              <a:spcBef>
                <a:spcPts val="1600"/>
              </a:spcBef>
              <a:spcAft>
                <a:spcPts val="0"/>
              </a:spcAft>
              <a:buClr>
                <a:schemeClr val="dk1"/>
              </a:buClr>
              <a:buSzPts val="1400"/>
              <a:buNone/>
              <a:defRPr>
                <a:solidFill>
                  <a:schemeClr val="dk1"/>
                </a:solidFill>
              </a:defRPr>
            </a:lvl5pPr>
            <a:lvl6pPr lvl="5">
              <a:spcBef>
                <a:spcPts val="1600"/>
              </a:spcBef>
              <a:spcAft>
                <a:spcPts val="0"/>
              </a:spcAft>
              <a:buClr>
                <a:schemeClr val="dk1"/>
              </a:buClr>
              <a:buSzPts val="1400"/>
              <a:buNone/>
              <a:defRPr>
                <a:solidFill>
                  <a:schemeClr val="dk1"/>
                </a:solidFill>
              </a:defRPr>
            </a:lvl6pPr>
            <a:lvl7pPr lvl="6">
              <a:spcBef>
                <a:spcPts val="1600"/>
              </a:spcBef>
              <a:spcAft>
                <a:spcPts val="0"/>
              </a:spcAft>
              <a:buClr>
                <a:schemeClr val="dk1"/>
              </a:buClr>
              <a:buSzPts val="1400"/>
              <a:buNone/>
              <a:defRPr>
                <a:solidFill>
                  <a:schemeClr val="dk1"/>
                </a:solidFill>
              </a:defRPr>
            </a:lvl7pPr>
            <a:lvl8pPr lvl="7">
              <a:spcBef>
                <a:spcPts val="1600"/>
              </a:spcBef>
              <a:spcAft>
                <a:spcPts val="0"/>
              </a:spcAft>
              <a:buClr>
                <a:schemeClr val="dk1"/>
              </a:buClr>
              <a:buSzPts val="1400"/>
              <a:buNone/>
              <a:defRPr>
                <a:solidFill>
                  <a:schemeClr val="dk1"/>
                </a:solidFill>
              </a:defRPr>
            </a:lvl8pPr>
            <a:lvl9pPr lvl="8">
              <a:spcBef>
                <a:spcPts val="1600"/>
              </a:spcBef>
              <a:spcAft>
                <a:spcPts val="1600"/>
              </a:spcAft>
              <a:buClr>
                <a:schemeClr val="dk1"/>
              </a:buClr>
              <a:buSzPts val="1400"/>
              <a:buNone/>
              <a:defRPr>
                <a:solidFill>
                  <a:schemeClr val="dk1"/>
                </a:solidFill>
              </a:defRPr>
            </a:lvl9pPr>
          </a:lstStyle>
          <a:p/>
        </p:txBody>
      </p:sp>
      <p:sp>
        <p:nvSpPr>
          <p:cNvPr id="29" name="Google Shape;29;p7"/>
          <p:cNvSpPr txBox="1"/>
          <p:nvPr>
            <p:ph type="title"/>
          </p:nvPr>
        </p:nvSpPr>
        <p:spPr>
          <a:xfrm>
            <a:off x="731525" y="2162050"/>
            <a:ext cx="3657600" cy="1402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30" name="Google Shape;30;p7"/>
          <p:cNvSpPr txBox="1"/>
          <p:nvPr/>
        </p:nvSpPr>
        <p:spPr>
          <a:xfrm>
            <a:off x="732275" y="3907450"/>
            <a:ext cx="4440900" cy="69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bg>
      <p:bgPr>
        <a:blipFill>
          <a:blip r:embed="rId2">
            <a:alphaModFix/>
          </a:blip>
          <a:stretch>
            <a:fillRect/>
          </a:stretch>
        </a:blipFill>
      </p:bgPr>
    </p:bg>
    <p:spTree>
      <p:nvGrpSpPr>
        <p:cNvPr id="286" name="Shape 286"/>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
    <p:bg>
      <p:bgPr>
        <a:blipFill>
          <a:blip r:embed="rId2">
            <a:alphaModFix/>
          </a:blip>
          <a:stretch>
            <a:fillRect/>
          </a:stretch>
        </a:blipFill>
      </p:bgPr>
    </p:bg>
    <p:spTree>
      <p:nvGrpSpPr>
        <p:cNvPr id="287" name="Shape 287"/>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8">
    <p:bg>
      <p:bgPr>
        <a:blipFill>
          <a:blip r:embed="rId2">
            <a:alphaModFix/>
          </a:blip>
          <a:stretch>
            <a:fillRect/>
          </a:stretch>
        </a:blipFill>
      </p:bgPr>
    </p:bg>
    <p:spTree>
      <p:nvGrpSpPr>
        <p:cNvPr id="288" name="Shape 288"/>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9">
    <p:bg>
      <p:bgPr>
        <a:blipFill>
          <a:blip r:embed="rId2">
            <a:alphaModFix/>
          </a:blip>
          <a:stretch>
            <a:fillRect/>
          </a:stretch>
        </a:blipFill>
      </p:bgPr>
    </p:bg>
    <p:spTree>
      <p:nvGrpSpPr>
        <p:cNvPr id="289" name="Shape 289"/>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293" name="Shape 293"/>
        <p:cNvGrpSpPr/>
        <p:nvPr/>
      </p:nvGrpSpPr>
      <p:grpSpPr>
        <a:xfrm>
          <a:off x="0" y="0"/>
          <a:ext cx="0" cy="0"/>
          <a:chOff x="0" y="0"/>
          <a:chExt cx="0" cy="0"/>
        </a:xfrm>
      </p:grpSpPr>
      <p:sp>
        <p:nvSpPr>
          <p:cNvPr id="294" name="Google Shape;294;p66"/>
          <p:cNvSpPr txBox="1"/>
          <p:nvPr>
            <p:ph idx="1" type="subTitle"/>
          </p:nvPr>
        </p:nvSpPr>
        <p:spPr>
          <a:xfrm>
            <a:off x="4714625" y="3673650"/>
            <a:ext cx="3336300" cy="576600"/>
          </a:xfrm>
          <a:prstGeom prst="rect">
            <a:avLst/>
          </a:prstGeom>
          <a:noFill/>
          <a:ln>
            <a:noFill/>
          </a:ln>
        </p:spPr>
        <p:txBody>
          <a:bodyPr anchorCtr="0" anchor="ctr" bIns="91425" lIns="91425" spcFirstLastPara="1" rIns="91425" wrap="square" tIns="91425">
            <a:noAutofit/>
          </a:bodyPr>
          <a:lstStyle>
            <a:lvl1pPr lvl="0" algn="r">
              <a:lnSpc>
                <a:spcPct val="80000"/>
              </a:lnSpc>
              <a:spcBef>
                <a:spcPts val="0"/>
              </a:spcBef>
              <a:spcAft>
                <a:spcPts val="0"/>
              </a:spcAft>
              <a:buClr>
                <a:srgbClr val="000000"/>
              </a:buClr>
              <a:buSzPts val="2000"/>
              <a:buNone/>
              <a:defRPr sz="2000">
                <a:solidFill>
                  <a:schemeClr val="dk1"/>
                </a:solidFill>
              </a:defRPr>
            </a:lvl1pPr>
            <a:lvl2pPr lvl="1" algn="r">
              <a:lnSpc>
                <a:spcPct val="100000"/>
              </a:lnSpc>
              <a:spcBef>
                <a:spcPts val="0"/>
              </a:spcBef>
              <a:spcAft>
                <a:spcPts val="0"/>
              </a:spcAft>
              <a:buSzPts val="1700"/>
              <a:buNone/>
              <a:defRPr sz="1700"/>
            </a:lvl2pPr>
            <a:lvl3pPr lvl="2" algn="r">
              <a:lnSpc>
                <a:spcPct val="100000"/>
              </a:lnSpc>
              <a:spcBef>
                <a:spcPts val="0"/>
              </a:spcBef>
              <a:spcAft>
                <a:spcPts val="0"/>
              </a:spcAft>
              <a:buSzPts val="1700"/>
              <a:buNone/>
              <a:defRPr sz="1700"/>
            </a:lvl3pPr>
            <a:lvl4pPr lvl="3" algn="r">
              <a:lnSpc>
                <a:spcPct val="100000"/>
              </a:lnSpc>
              <a:spcBef>
                <a:spcPts val="0"/>
              </a:spcBef>
              <a:spcAft>
                <a:spcPts val="0"/>
              </a:spcAft>
              <a:buSzPts val="1700"/>
              <a:buNone/>
              <a:defRPr sz="1700"/>
            </a:lvl4pPr>
            <a:lvl5pPr lvl="4" algn="r">
              <a:lnSpc>
                <a:spcPct val="100000"/>
              </a:lnSpc>
              <a:spcBef>
                <a:spcPts val="0"/>
              </a:spcBef>
              <a:spcAft>
                <a:spcPts val="0"/>
              </a:spcAft>
              <a:buSzPts val="1700"/>
              <a:buNone/>
              <a:defRPr sz="1700"/>
            </a:lvl5pPr>
            <a:lvl6pPr lvl="5" algn="r">
              <a:lnSpc>
                <a:spcPct val="100000"/>
              </a:lnSpc>
              <a:spcBef>
                <a:spcPts val="0"/>
              </a:spcBef>
              <a:spcAft>
                <a:spcPts val="0"/>
              </a:spcAft>
              <a:buSzPts val="1700"/>
              <a:buNone/>
              <a:defRPr sz="1700"/>
            </a:lvl6pPr>
            <a:lvl7pPr lvl="6" algn="r">
              <a:lnSpc>
                <a:spcPct val="100000"/>
              </a:lnSpc>
              <a:spcBef>
                <a:spcPts val="0"/>
              </a:spcBef>
              <a:spcAft>
                <a:spcPts val="0"/>
              </a:spcAft>
              <a:buSzPts val="1700"/>
              <a:buNone/>
              <a:defRPr sz="1700"/>
            </a:lvl7pPr>
            <a:lvl8pPr lvl="7" algn="r">
              <a:lnSpc>
                <a:spcPct val="100000"/>
              </a:lnSpc>
              <a:spcBef>
                <a:spcPts val="0"/>
              </a:spcBef>
              <a:spcAft>
                <a:spcPts val="0"/>
              </a:spcAft>
              <a:buSzPts val="1700"/>
              <a:buNone/>
              <a:defRPr sz="1700"/>
            </a:lvl8pPr>
            <a:lvl9pPr lvl="8" algn="r">
              <a:lnSpc>
                <a:spcPct val="100000"/>
              </a:lnSpc>
              <a:spcBef>
                <a:spcPts val="0"/>
              </a:spcBef>
              <a:spcAft>
                <a:spcPts val="0"/>
              </a:spcAft>
              <a:buSzPts val="1700"/>
              <a:buNone/>
              <a:defRPr sz="1700"/>
            </a:lvl9pPr>
          </a:lstStyle>
          <a:p/>
        </p:txBody>
      </p:sp>
      <p:sp>
        <p:nvSpPr>
          <p:cNvPr id="295" name="Google Shape;295;p66"/>
          <p:cNvSpPr txBox="1"/>
          <p:nvPr>
            <p:ph type="title"/>
          </p:nvPr>
        </p:nvSpPr>
        <p:spPr>
          <a:xfrm>
            <a:off x="4021017" y="1336724"/>
            <a:ext cx="4057800" cy="2050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7000"/>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blipFill>
          <a:blip r:embed="rId2">
            <a:alphaModFix/>
          </a:blip>
          <a:stretch>
            <a:fillRect/>
          </a:stretch>
        </a:blipFill>
      </p:bgPr>
    </p:bg>
    <p:spTree>
      <p:nvGrpSpPr>
        <p:cNvPr id="296" name="Shape 296"/>
        <p:cNvGrpSpPr/>
        <p:nvPr/>
      </p:nvGrpSpPr>
      <p:grpSpPr>
        <a:xfrm>
          <a:off x="0" y="0"/>
          <a:ext cx="0" cy="0"/>
          <a:chOff x="0" y="0"/>
          <a:chExt cx="0" cy="0"/>
        </a:xfrm>
      </p:grpSpPr>
      <p:sp>
        <p:nvSpPr>
          <p:cNvPr id="297" name="Google Shape;297;p67"/>
          <p:cNvSpPr txBox="1"/>
          <p:nvPr>
            <p:ph idx="1" type="subTitle"/>
          </p:nvPr>
        </p:nvSpPr>
        <p:spPr>
          <a:xfrm>
            <a:off x="690150" y="2712950"/>
            <a:ext cx="2028900" cy="380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800"/>
              <a:buFont typeface="Montserrat ExtraBold"/>
              <a:buNone/>
              <a:defRPr>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298" name="Google Shape;298;p67"/>
          <p:cNvSpPr txBox="1"/>
          <p:nvPr>
            <p:ph type="title"/>
          </p:nvPr>
        </p:nvSpPr>
        <p:spPr>
          <a:xfrm>
            <a:off x="725100" y="702419"/>
            <a:ext cx="727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
        <p:nvSpPr>
          <p:cNvPr id="299" name="Google Shape;299;p67"/>
          <p:cNvSpPr txBox="1"/>
          <p:nvPr>
            <p:ph idx="2" type="subTitle"/>
          </p:nvPr>
        </p:nvSpPr>
        <p:spPr>
          <a:xfrm>
            <a:off x="687150" y="3115750"/>
            <a:ext cx="2034900" cy="77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00" name="Google Shape;300;p67"/>
          <p:cNvSpPr txBox="1"/>
          <p:nvPr>
            <p:ph idx="3" type="title"/>
          </p:nvPr>
        </p:nvSpPr>
        <p:spPr>
          <a:xfrm>
            <a:off x="687150" y="2148646"/>
            <a:ext cx="20349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301" name="Google Shape;301;p67"/>
          <p:cNvSpPr txBox="1"/>
          <p:nvPr>
            <p:ph idx="4" type="subTitle"/>
          </p:nvPr>
        </p:nvSpPr>
        <p:spPr>
          <a:xfrm>
            <a:off x="3446850" y="2725800"/>
            <a:ext cx="2028900" cy="380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800"/>
              <a:buFont typeface="Montserrat ExtraBold"/>
              <a:buNone/>
              <a:defRPr>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02" name="Google Shape;302;p67"/>
          <p:cNvSpPr txBox="1"/>
          <p:nvPr>
            <p:ph idx="5" type="subTitle"/>
          </p:nvPr>
        </p:nvSpPr>
        <p:spPr>
          <a:xfrm>
            <a:off x="3443850" y="3115750"/>
            <a:ext cx="2034900" cy="77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03" name="Google Shape;303;p67"/>
          <p:cNvSpPr txBox="1"/>
          <p:nvPr>
            <p:ph idx="6" type="title"/>
          </p:nvPr>
        </p:nvSpPr>
        <p:spPr>
          <a:xfrm>
            <a:off x="3443850" y="2148646"/>
            <a:ext cx="20349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304" name="Google Shape;304;p67"/>
          <p:cNvSpPr txBox="1"/>
          <p:nvPr>
            <p:ph idx="7" type="subTitle"/>
          </p:nvPr>
        </p:nvSpPr>
        <p:spPr>
          <a:xfrm>
            <a:off x="6203549" y="2725800"/>
            <a:ext cx="2028900" cy="380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800"/>
              <a:buFont typeface="Montserrat ExtraBold"/>
              <a:buNone/>
              <a:defRPr>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05" name="Google Shape;305;p67"/>
          <p:cNvSpPr txBox="1"/>
          <p:nvPr>
            <p:ph idx="8" type="subTitle"/>
          </p:nvPr>
        </p:nvSpPr>
        <p:spPr>
          <a:xfrm>
            <a:off x="6200550" y="3115750"/>
            <a:ext cx="2034900" cy="77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06" name="Google Shape;306;p67"/>
          <p:cNvSpPr txBox="1"/>
          <p:nvPr>
            <p:ph idx="9" type="title"/>
          </p:nvPr>
        </p:nvSpPr>
        <p:spPr>
          <a:xfrm>
            <a:off x="6200549" y="2148646"/>
            <a:ext cx="20349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3_1">
    <p:bg>
      <p:bgPr>
        <a:blipFill>
          <a:blip r:embed="rId2">
            <a:alphaModFix/>
          </a:blip>
          <a:stretch>
            <a:fillRect/>
          </a:stretch>
        </a:blipFill>
      </p:bgPr>
    </p:bg>
    <p:spTree>
      <p:nvGrpSpPr>
        <p:cNvPr id="307" name="Shape 307"/>
        <p:cNvGrpSpPr/>
        <p:nvPr/>
      </p:nvGrpSpPr>
      <p:grpSpPr>
        <a:xfrm>
          <a:off x="0" y="0"/>
          <a:ext cx="0" cy="0"/>
          <a:chOff x="0" y="0"/>
          <a:chExt cx="0" cy="0"/>
        </a:xfrm>
      </p:grpSpPr>
      <p:sp>
        <p:nvSpPr>
          <p:cNvPr id="308" name="Google Shape;308;p68"/>
          <p:cNvSpPr txBox="1"/>
          <p:nvPr>
            <p:ph type="title"/>
          </p:nvPr>
        </p:nvSpPr>
        <p:spPr>
          <a:xfrm>
            <a:off x="832700" y="1402518"/>
            <a:ext cx="1957500" cy="66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800"/>
              <a:buNone/>
              <a:defRPr sz="4800">
                <a:solidFill>
                  <a:schemeClr val="lt1"/>
                </a:solidFill>
              </a:defRPr>
            </a:lvl1pPr>
            <a:lvl2pPr lvl="1" algn="ctr">
              <a:lnSpc>
                <a:spcPct val="100000"/>
              </a:lnSpc>
              <a:spcBef>
                <a:spcPts val="0"/>
              </a:spcBef>
              <a:spcAft>
                <a:spcPts val="0"/>
              </a:spcAft>
              <a:buClr>
                <a:schemeClr val="dk2"/>
              </a:buClr>
              <a:buSzPts val="4800"/>
              <a:buNone/>
              <a:defRPr sz="4800">
                <a:solidFill>
                  <a:schemeClr val="dk2"/>
                </a:solidFill>
              </a:defRPr>
            </a:lvl2pPr>
            <a:lvl3pPr lvl="2" algn="ctr">
              <a:lnSpc>
                <a:spcPct val="100000"/>
              </a:lnSpc>
              <a:spcBef>
                <a:spcPts val="0"/>
              </a:spcBef>
              <a:spcAft>
                <a:spcPts val="0"/>
              </a:spcAft>
              <a:buClr>
                <a:schemeClr val="dk2"/>
              </a:buClr>
              <a:buSzPts val="4800"/>
              <a:buNone/>
              <a:defRPr sz="4800">
                <a:solidFill>
                  <a:schemeClr val="dk2"/>
                </a:solidFill>
              </a:defRPr>
            </a:lvl3pPr>
            <a:lvl4pPr lvl="3" algn="ctr">
              <a:lnSpc>
                <a:spcPct val="100000"/>
              </a:lnSpc>
              <a:spcBef>
                <a:spcPts val="0"/>
              </a:spcBef>
              <a:spcAft>
                <a:spcPts val="0"/>
              </a:spcAft>
              <a:buClr>
                <a:schemeClr val="dk2"/>
              </a:buClr>
              <a:buSzPts val="4800"/>
              <a:buNone/>
              <a:defRPr sz="4800">
                <a:solidFill>
                  <a:schemeClr val="dk2"/>
                </a:solidFill>
              </a:defRPr>
            </a:lvl4pPr>
            <a:lvl5pPr lvl="4" algn="ctr">
              <a:lnSpc>
                <a:spcPct val="100000"/>
              </a:lnSpc>
              <a:spcBef>
                <a:spcPts val="0"/>
              </a:spcBef>
              <a:spcAft>
                <a:spcPts val="0"/>
              </a:spcAft>
              <a:buClr>
                <a:schemeClr val="dk2"/>
              </a:buClr>
              <a:buSzPts val="4800"/>
              <a:buNone/>
              <a:defRPr sz="4800">
                <a:solidFill>
                  <a:schemeClr val="dk2"/>
                </a:solidFill>
              </a:defRPr>
            </a:lvl5pPr>
            <a:lvl6pPr lvl="5" algn="ctr">
              <a:lnSpc>
                <a:spcPct val="100000"/>
              </a:lnSpc>
              <a:spcBef>
                <a:spcPts val="0"/>
              </a:spcBef>
              <a:spcAft>
                <a:spcPts val="0"/>
              </a:spcAft>
              <a:buClr>
                <a:schemeClr val="dk2"/>
              </a:buClr>
              <a:buSzPts val="4800"/>
              <a:buNone/>
              <a:defRPr sz="4800">
                <a:solidFill>
                  <a:schemeClr val="dk2"/>
                </a:solidFill>
              </a:defRPr>
            </a:lvl6pPr>
            <a:lvl7pPr lvl="6" algn="ctr">
              <a:lnSpc>
                <a:spcPct val="100000"/>
              </a:lnSpc>
              <a:spcBef>
                <a:spcPts val="0"/>
              </a:spcBef>
              <a:spcAft>
                <a:spcPts val="0"/>
              </a:spcAft>
              <a:buClr>
                <a:schemeClr val="dk2"/>
              </a:buClr>
              <a:buSzPts val="4800"/>
              <a:buNone/>
              <a:defRPr sz="4800">
                <a:solidFill>
                  <a:schemeClr val="dk2"/>
                </a:solidFill>
              </a:defRPr>
            </a:lvl7pPr>
            <a:lvl8pPr lvl="7" algn="ctr">
              <a:lnSpc>
                <a:spcPct val="100000"/>
              </a:lnSpc>
              <a:spcBef>
                <a:spcPts val="0"/>
              </a:spcBef>
              <a:spcAft>
                <a:spcPts val="0"/>
              </a:spcAft>
              <a:buClr>
                <a:schemeClr val="dk2"/>
              </a:buClr>
              <a:buSzPts val="4800"/>
              <a:buNone/>
              <a:defRPr sz="4800">
                <a:solidFill>
                  <a:schemeClr val="dk2"/>
                </a:solidFill>
              </a:defRPr>
            </a:lvl8pPr>
            <a:lvl9pPr lvl="8" algn="ctr">
              <a:lnSpc>
                <a:spcPct val="100000"/>
              </a:lnSpc>
              <a:spcBef>
                <a:spcPts val="0"/>
              </a:spcBef>
              <a:spcAft>
                <a:spcPts val="0"/>
              </a:spcAft>
              <a:buClr>
                <a:schemeClr val="dk2"/>
              </a:buClr>
              <a:buSzPts val="4800"/>
              <a:buNone/>
              <a:defRPr sz="4800">
                <a:solidFill>
                  <a:schemeClr val="dk2"/>
                </a:solidFill>
              </a:defRPr>
            </a:lvl9pPr>
          </a:lstStyle>
          <a:p/>
        </p:txBody>
      </p:sp>
      <p:sp>
        <p:nvSpPr>
          <p:cNvPr id="309" name="Google Shape;309;p68"/>
          <p:cNvSpPr txBox="1"/>
          <p:nvPr>
            <p:ph idx="1" type="body"/>
          </p:nvPr>
        </p:nvSpPr>
        <p:spPr>
          <a:xfrm>
            <a:off x="4695525" y="3636546"/>
            <a:ext cx="2880000" cy="572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317500" lvl="1" marL="914400" algn="l">
              <a:lnSpc>
                <a:spcPct val="100000"/>
              </a:lnSpc>
              <a:spcBef>
                <a:spcPts val="1600"/>
              </a:spcBef>
              <a:spcAft>
                <a:spcPts val="0"/>
              </a:spcAft>
              <a:buClr>
                <a:schemeClr val="dk1"/>
              </a:buClr>
              <a:buSzPts val="1400"/>
              <a:buChar char="○"/>
              <a:defRPr>
                <a:solidFill>
                  <a:schemeClr val="dk1"/>
                </a:solidFill>
              </a:defRPr>
            </a:lvl2pPr>
            <a:lvl3pPr indent="-317500" lvl="2" marL="1371600" algn="l">
              <a:lnSpc>
                <a:spcPct val="100000"/>
              </a:lnSpc>
              <a:spcBef>
                <a:spcPts val="1600"/>
              </a:spcBef>
              <a:spcAft>
                <a:spcPts val="0"/>
              </a:spcAft>
              <a:buClr>
                <a:schemeClr val="dk1"/>
              </a:buClr>
              <a:buSzPts val="1400"/>
              <a:buChar char="■"/>
              <a:defRPr>
                <a:solidFill>
                  <a:schemeClr val="dk1"/>
                </a:solidFill>
              </a:defRPr>
            </a:lvl3pPr>
            <a:lvl4pPr indent="-317500" lvl="3" marL="1828800" algn="l">
              <a:lnSpc>
                <a:spcPct val="100000"/>
              </a:lnSpc>
              <a:spcBef>
                <a:spcPts val="1600"/>
              </a:spcBef>
              <a:spcAft>
                <a:spcPts val="0"/>
              </a:spcAft>
              <a:buClr>
                <a:schemeClr val="dk1"/>
              </a:buClr>
              <a:buSzPts val="1400"/>
              <a:buChar char="●"/>
              <a:defRPr>
                <a:solidFill>
                  <a:schemeClr val="dk1"/>
                </a:solidFill>
              </a:defRPr>
            </a:lvl4pPr>
            <a:lvl5pPr indent="-317500" lvl="4" marL="2286000" algn="l">
              <a:lnSpc>
                <a:spcPct val="100000"/>
              </a:lnSpc>
              <a:spcBef>
                <a:spcPts val="1600"/>
              </a:spcBef>
              <a:spcAft>
                <a:spcPts val="0"/>
              </a:spcAft>
              <a:buClr>
                <a:schemeClr val="dk1"/>
              </a:buClr>
              <a:buSzPts val="1400"/>
              <a:buChar char="○"/>
              <a:defRPr>
                <a:solidFill>
                  <a:schemeClr val="dk1"/>
                </a:solidFill>
              </a:defRPr>
            </a:lvl5pPr>
            <a:lvl6pPr indent="-317500" lvl="5" marL="2743200" algn="l">
              <a:lnSpc>
                <a:spcPct val="100000"/>
              </a:lnSpc>
              <a:spcBef>
                <a:spcPts val="1600"/>
              </a:spcBef>
              <a:spcAft>
                <a:spcPts val="0"/>
              </a:spcAft>
              <a:buClr>
                <a:schemeClr val="dk1"/>
              </a:buClr>
              <a:buSzPts val="1400"/>
              <a:buChar char="■"/>
              <a:defRPr>
                <a:solidFill>
                  <a:schemeClr val="dk1"/>
                </a:solidFill>
              </a:defRPr>
            </a:lvl6pPr>
            <a:lvl7pPr indent="-317500" lvl="6" marL="3200400" algn="l">
              <a:lnSpc>
                <a:spcPct val="100000"/>
              </a:lnSpc>
              <a:spcBef>
                <a:spcPts val="1600"/>
              </a:spcBef>
              <a:spcAft>
                <a:spcPts val="0"/>
              </a:spcAft>
              <a:buClr>
                <a:schemeClr val="dk1"/>
              </a:buClr>
              <a:buSzPts val="1400"/>
              <a:buChar char="●"/>
              <a:defRPr>
                <a:solidFill>
                  <a:schemeClr val="dk1"/>
                </a:solidFill>
              </a:defRPr>
            </a:lvl7pPr>
            <a:lvl8pPr indent="-317500" lvl="7" marL="3657600" algn="l">
              <a:lnSpc>
                <a:spcPct val="100000"/>
              </a:lnSpc>
              <a:spcBef>
                <a:spcPts val="1600"/>
              </a:spcBef>
              <a:spcAft>
                <a:spcPts val="0"/>
              </a:spcAft>
              <a:buClr>
                <a:schemeClr val="dk1"/>
              </a:buClr>
              <a:buSzPts val="1400"/>
              <a:buChar char="○"/>
              <a:defRPr>
                <a:solidFill>
                  <a:schemeClr val="dk1"/>
                </a:solidFill>
              </a:defRPr>
            </a:lvl8pPr>
            <a:lvl9pPr indent="-317500" lvl="8" marL="4114800" algn="l">
              <a:lnSpc>
                <a:spcPct val="100000"/>
              </a:lnSpc>
              <a:spcBef>
                <a:spcPts val="1600"/>
              </a:spcBef>
              <a:spcAft>
                <a:spcPts val="1600"/>
              </a:spcAft>
              <a:buClr>
                <a:schemeClr val="dk1"/>
              </a:buClr>
              <a:buSzPts val="1400"/>
              <a:buChar char="■"/>
              <a:defRPr>
                <a:solidFill>
                  <a:schemeClr val="dk1"/>
                </a:solidFill>
              </a:defRPr>
            </a:lvl9pPr>
          </a:lstStyle>
          <a:p/>
        </p:txBody>
      </p:sp>
      <p:sp>
        <p:nvSpPr>
          <p:cNvPr id="310" name="Google Shape;310;p68"/>
          <p:cNvSpPr txBox="1"/>
          <p:nvPr>
            <p:ph idx="2" type="title"/>
          </p:nvPr>
        </p:nvSpPr>
        <p:spPr>
          <a:xfrm>
            <a:off x="4695525" y="2937698"/>
            <a:ext cx="41337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None/>
              <a:defRPr sz="3600">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11" name="Shape 311"/>
        <p:cNvGrpSpPr/>
        <p:nvPr/>
      </p:nvGrpSpPr>
      <p:grpSpPr>
        <a:xfrm>
          <a:off x="0" y="0"/>
          <a:ext cx="0" cy="0"/>
          <a:chOff x="0" y="0"/>
          <a:chExt cx="0" cy="0"/>
        </a:xfrm>
      </p:grpSpPr>
      <p:sp>
        <p:nvSpPr>
          <p:cNvPr id="312" name="Google Shape;312;p69"/>
          <p:cNvSpPr txBox="1"/>
          <p:nvPr>
            <p:ph idx="1" type="subTitle"/>
          </p:nvPr>
        </p:nvSpPr>
        <p:spPr>
          <a:xfrm>
            <a:off x="5137200" y="3011925"/>
            <a:ext cx="3147600" cy="317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solidFill>
                  <a:schemeClr val="dk1"/>
                </a:solidFill>
                <a:latin typeface="Montserrat ExtraBold"/>
                <a:ea typeface="Montserrat ExtraBold"/>
                <a:cs typeface="Montserrat ExtraBold"/>
                <a:sym typeface="Montserrat ExtraBold"/>
              </a:defRPr>
            </a:lvl9pPr>
          </a:lstStyle>
          <a:p/>
        </p:txBody>
      </p:sp>
      <p:sp>
        <p:nvSpPr>
          <p:cNvPr id="313" name="Google Shape;313;p69"/>
          <p:cNvSpPr txBox="1"/>
          <p:nvPr>
            <p:ph type="title"/>
          </p:nvPr>
        </p:nvSpPr>
        <p:spPr>
          <a:xfrm>
            <a:off x="713046" y="704106"/>
            <a:ext cx="3803700" cy="94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4" name="Google Shape;314;p69"/>
          <p:cNvSpPr txBox="1"/>
          <p:nvPr>
            <p:ph idx="2" type="body"/>
          </p:nvPr>
        </p:nvSpPr>
        <p:spPr>
          <a:xfrm>
            <a:off x="720000" y="3221702"/>
            <a:ext cx="3023100" cy="9018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rgbClr val="000000"/>
              </a:buClr>
              <a:buSzPts val="1600"/>
              <a:buChar char="●"/>
              <a:defRPr sz="1400">
                <a:solidFill>
                  <a:schemeClr val="dk1"/>
                </a:solidFill>
              </a:defRPr>
            </a:lvl1pPr>
            <a:lvl2pPr indent="-330200" lvl="1" marL="914400" algn="l">
              <a:lnSpc>
                <a:spcPct val="115000"/>
              </a:lnSpc>
              <a:spcBef>
                <a:spcPts val="1600"/>
              </a:spcBef>
              <a:spcAft>
                <a:spcPts val="0"/>
              </a:spcAft>
              <a:buClr>
                <a:srgbClr val="000000"/>
              </a:buClr>
              <a:buSzPts val="1600"/>
              <a:buChar char="○"/>
              <a:defRPr sz="1600">
                <a:solidFill>
                  <a:srgbClr val="000000"/>
                </a:solidFill>
              </a:defRPr>
            </a:lvl2pPr>
            <a:lvl3pPr indent="-330200" lvl="2" marL="1371600" algn="l">
              <a:lnSpc>
                <a:spcPct val="115000"/>
              </a:lnSpc>
              <a:spcBef>
                <a:spcPts val="1600"/>
              </a:spcBef>
              <a:spcAft>
                <a:spcPts val="0"/>
              </a:spcAft>
              <a:buClr>
                <a:srgbClr val="000000"/>
              </a:buClr>
              <a:buSzPts val="1600"/>
              <a:buChar char="■"/>
              <a:defRPr sz="1600">
                <a:solidFill>
                  <a:srgbClr val="000000"/>
                </a:solidFill>
              </a:defRPr>
            </a:lvl3pPr>
            <a:lvl4pPr indent="-330200" lvl="3" marL="1828800" algn="l">
              <a:lnSpc>
                <a:spcPct val="115000"/>
              </a:lnSpc>
              <a:spcBef>
                <a:spcPts val="1600"/>
              </a:spcBef>
              <a:spcAft>
                <a:spcPts val="0"/>
              </a:spcAft>
              <a:buClr>
                <a:srgbClr val="000000"/>
              </a:buClr>
              <a:buSzPts val="1600"/>
              <a:buChar char="●"/>
              <a:defRPr sz="1600">
                <a:solidFill>
                  <a:srgbClr val="000000"/>
                </a:solidFill>
              </a:defRPr>
            </a:lvl4pPr>
            <a:lvl5pPr indent="-330200" lvl="4" marL="2286000" algn="l">
              <a:lnSpc>
                <a:spcPct val="115000"/>
              </a:lnSpc>
              <a:spcBef>
                <a:spcPts val="1600"/>
              </a:spcBef>
              <a:spcAft>
                <a:spcPts val="0"/>
              </a:spcAft>
              <a:buClr>
                <a:srgbClr val="000000"/>
              </a:buClr>
              <a:buSzPts val="1600"/>
              <a:buChar char="○"/>
              <a:defRPr sz="1600">
                <a:solidFill>
                  <a:srgbClr val="000000"/>
                </a:solidFill>
              </a:defRPr>
            </a:lvl5pPr>
            <a:lvl6pPr indent="-330200" lvl="5" marL="2743200" algn="l">
              <a:lnSpc>
                <a:spcPct val="115000"/>
              </a:lnSpc>
              <a:spcBef>
                <a:spcPts val="1600"/>
              </a:spcBef>
              <a:spcAft>
                <a:spcPts val="0"/>
              </a:spcAft>
              <a:buClr>
                <a:srgbClr val="000000"/>
              </a:buClr>
              <a:buSzPts val="1600"/>
              <a:buChar char="■"/>
              <a:defRPr sz="1600">
                <a:solidFill>
                  <a:srgbClr val="000000"/>
                </a:solidFill>
              </a:defRPr>
            </a:lvl6pPr>
            <a:lvl7pPr indent="-330200" lvl="6" marL="3200400" algn="l">
              <a:lnSpc>
                <a:spcPct val="115000"/>
              </a:lnSpc>
              <a:spcBef>
                <a:spcPts val="1600"/>
              </a:spcBef>
              <a:spcAft>
                <a:spcPts val="0"/>
              </a:spcAft>
              <a:buClr>
                <a:srgbClr val="000000"/>
              </a:buClr>
              <a:buSzPts val="1600"/>
              <a:buChar char="●"/>
              <a:defRPr sz="1600">
                <a:solidFill>
                  <a:srgbClr val="000000"/>
                </a:solidFill>
              </a:defRPr>
            </a:lvl7pPr>
            <a:lvl8pPr indent="-330200" lvl="7" marL="3657600" algn="l">
              <a:lnSpc>
                <a:spcPct val="115000"/>
              </a:lnSpc>
              <a:spcBef>
                <a:spcPts val="1600"/>
              </a:spcBef>
              <a:spcAft>
                <a:spcPts val="0"/>
              </a:spcAft>
              <a:buClr>
                <a:srgbClr val="000000"/>
              </a:buClr>
              <a:buSzPts val="1600"/>
              <a:buChar char="○"/>
              <a:defRPr sz="1600">
                <a:solidFill>
                  <a:srgbClr val="000000"/>
                </a:solidFill>
              </a:defRPr>
            </a:lvl8pPr>
            <a:lvl9pPr indent="-330200" lvl="8" marL="4114800" algn="l">
              <a:lnSpc>
                <a:spcPct val="115000"/>
              </a:lnSpc>
              <a:spcBef>
                <a:spcPts val="1600"/>
              </a:spcBef>
              <a:spcAft>
                <a:spcPts val="1600"/>
              </a:spcAft>
              <a:buClr>
                <a:srgbClr val="000000"/>
              </a:buClr>
              <a:buSzPts val="1600"/>
              <a:buChar char="■"/>
              <a:defRPr sz="1600">
                <a:solidFill>
                  <a:srgbClr val="000000"/>
                </a:solidFill>
              </a:defRPr>
            </a:lvl9pPr>
          </a:lstStyle>
          <a:p/>
        </p:txBody>
      </p:sp>
      <p:sp>
        <p:nvSpPr>
          <p:cNvPr id="315" name="Google Shape;315;p69"/>
          <p:cNvSpPr txBox="1"/>
          <p:nvPr>
            <p:ph idx="3" type="body"/>
          </p:nvPr>
        </p:nvSpPr>
        <p:spPr>
          <a:xfrm>
            <a:off x="5137200" y="3212050"/>
            <a:ext cx="3147600" cy="921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Clr>
                <a:srgbClr val="000000"/>
              </a:buClr>
              <a:buSzPts val="1600"/>
              <a:buChar char="●"/>
              <a:defRPr sz="1400">
                <a:solidFill>
                  <a:schemeClr val="dk1"/>
                </a:solidFill>
              </a:defRPr>
            </a:lvl1pPr>
            <a:lvl2pPr indent="-330200" lvl="1" marL="914400" algn="l">
              <a:lnSpc>
                <a:spcPct val="115000"/>
              </a:lnSpc>
              <a:spcBef>
                <a:spcPts val="1600"/>
              </a:spcBef>
              <a:spcAft>
                <a:spcPts val="0"/>
              </a:spcAft>
              <a:buClr>
                <a:srgbClr val="000000"/>
              </a:buClr>
              <a:buSzPts val="1600"/>
              <a:buChar char="○"/>
              <a:defRPr sz="1600">
                <a:solidFill>
                  <a:srgbClr val="000000"/>
                </a:solidFill>
              </a:defRPr>
            </a:lvl2pPr>
            <a:lvl3pPr indent="-330200" lvl="2" marL="1371600" algn="l">
              <a:lnSpc>
                <a:spcPct val="115000"/>
              </a:lnSpc>
              <a:spcBef>
                <a:spcPts val="1600"/>
              </a:spcBef>
              <a:spcAft>
                <a:spcPts val="0"/>
              </a:spcAft>
              <a:buClr>
                <a:srgbClr val="000000"/>
              </a:buClr>
              <a:buSzPts val="1600"/>
              <a:buChar char="■"/>
              <a:defRPr sz="1600">
                <a:solidFill>
                  <a:srgbClr val="000000"/>
                </a:solidFill>
              </a:defRPr>
            </a:lvl3pPr>
            <a:lvl4pPr indent="-330200" lvl="3" marL="1828800" algn="l">
              <a:lnSpc>
                <a:spcPct val="115000"/>
              </a:lnSpc>
              <a:spcBef>
                <a:spcPts val="1600"/>
              </a:spcBef>
              <a:spcAft>
                <a:spcPts val="0"/>
              </a:spcAft>
              <a:buClr>
                <a:srgbClr val="000000"/>
              </a:buClr>
              <a:buSzPts val="1600"/>
              <a:buChar char="●"/>
              <a:defRPr sz="1600">
                <a:solidFill>
                  <a:srgbClr val="000000"/>
                </a:solidFill>
              </a:defRPr>
            </a:lvl4pPr>
            <a:lvl5pPr indent="-330200" lvl="4" marL="2286000" algn="l">
              <a:lnSpc>
                <a:spcPct val="115000"/>
              </a:lnSpc>
              <a:spcBef>
                <a:spcPts val="1600"/>
              </a:spcBef>
              <a:spcAft>
                <a:spcPts val="0"/>
              </a:spcAft>
              <a:buClr>
                <a:srgbClr val="000000"/>
              </a:buClr>
              <a:buSzPts val="1600"/>
              <a:buChar char="○"/>
              <a:defRPr sz="1600">
                <a:solidFill>
                  <a:srgbClr val="000000"/>
                </a:solidFill>
              </a:defRPr>
            </a:lvl5pPr>
            <a:lvl6pPr indent="-330200" lvl="5" marL="2743200" algn="l">
              <a:lnSpc>
                <a:spcPct val="115000"/>
              </a:lnSpc>
              <a:spcBef>
                <a:spcPts val="1600"/>
              </a:spcBef>
              <a:spcAft>
                <a:spcPts val="0"/>
              </a:spcAft>
              <a:buClr>
                <a:srgbClr val="000000"/>
              </a:buClr>
              <a:buSzPts val="1600"/>
              <a:buChar char="■"/>
              <a:defRPr sz="1600">
                <a:solidFill>
                  <a:srgbClr val="000000"/>
                </a:solidFill>
              </a:defRPr>
            </a:lvl6pPr>
            <a:lvl7pPr indent="-330200" lvl="6" marL="3200400" algn="l">
              <a:lnSpc>
                <a:spcPct val="115000"/>
              </a:lnSpc>
              <a:spcBef>
                <a:spcPts val="1600"/>
              </a:spcBef>
              <a:spcAft>
                <a:spcPts val="0"/>
              </a:spcAft>
              <a:buClr>
                <a:srgbClr val="000000"/>
              </a:buClr>
              <a:buSzPts val="1600"/>
              <a:buChar char="●"/>
              <a:defRPr sz="1600">
                <a:solidFill>
                  <a:srgbClr val="000000"/>
                </a:solidFill>
              </a:defRPr>
            </a:lvl7pPr>
            <a:lvl8pPr indent="-330200" lvl="7" marL="3657600" algn="l">
              <a:lnSpc>
                <a:spcPct val="115000"/>
              </a:lnSpc>
              <a:spcBef>
                <a:spcPts val="1600"/>
              </a:spcBef>
              <a:spcAft>
                <a:spcPts val="0"/>
              </a:spcAft>
              <a:buClr>
                <a:srgbClr val="000000"/>
              </a:buClr>
              <a:buSzPts val="1600"/>
              <a:buChar char="○"/>
              <a:defRPr sz="1600">
                <a:solidFill>
                  <a:srgbClr val="000000"/>
                </a:solidFill>
              </a:defRPr>
            </a:lvl8pPr>
            <a:lvl9pPr indent="-330200" lvl="8" marL="4114800" algn="l">
              <a:lnSpc>
                <a:spcPct val="115000"/>
              </a:lnSpc>
              <a:spcBef>
                <a:spcPts val="1600"/>
              </a:spcBef>
              <a:spcAft>
                <a:spcPts val="1600"/>
              </a:spcAft>
              <a:buClr>
                <a:srgbClr val="000000"/>
              </a:buClr>
              <a:buSzPts val="1600"/>
              <a:buChar char="■"/>
              <a:defRPr sz="1600">
                <a:solidFill>
                  <a:srgbClr val="000000"/>
                </a:solidFill>
              </a:defRPr>
            </a:lvl9pPr>
          </a:lstStyle>
          <a:p/>
        </p:txBody>
      </p:sp>
      <p:sp>
        <p:nvSpPr>
          <p:cNvPr id="316" name="Google Shape;316;p69"/>
          <p:cNvSpPr txBox="1"/>
          <p:nvPr/>
        </p:nvSpPr>
        <p:spPr>
          <a:xfrm>
            <a:off x="720000" y="2707775"/>
            <a:ext cx="3441600" cy="53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t/>
            </a:r>
            <a:endParaRPr b="0" i="0" sz="1800" u="none" cap="none" strike="noStrike">
              <a:solidFill>
                <a:srgbClr val="000000"/>
              </a:solidFill>
              <a:latin typeface="Montserrat ExtraBold"/>
              <a:ea typeface="Montserrat ExtraBold"/>
              <a:cs typeface="Montserrat ExtraBold"/>
              <a:sym typeface="Montserrat ExtraBold"/>
            </a:endParaRPr>
          </a:p>
        </p:txBody>
      </p:sp>
      <p:sp>
        <p:nvSpPr>
          <p:cNvPr id="317" name="Google Shape;317;p69"/>
          <p:cNvSpPr txBox="1"/>
          <p:nvPr>
            <p:ph idx="4" type="subTitle"/>
          </p:nvPr>
        </p:nvSpPr>
        <p:spPr>
          <a:xfrm>
            <a:off x="734775" y="3011925"/>
            <a:ext cx="3023100" cy="317400"/>
          </a:xfrm>
          <a:prstGeom prst="rect">
            <a:avLst/>
          </a:prstGeom>
          <a:noFill/>
          <a:ln>
            <a:noFill/>
          </a:ln>
        </p:spPr>
        <p:txBody>
          <a:bodyPr anchorCtr="0" anchor="ctr"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solidFill>
                  <a:schemeClr val="dk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18" name="Shape 318"/>
        <p:cNvGrpSpPr/>
        <p:nvPr/>
      </p:nvGrpSpPr>
      <p:grpSpPr>
        <a:xfrm>
          <a:off x="0" y="0"/>
          <a:ext cx="0" cy="0"/>
          <a:chOff x="0" y="0"/>
          <a:chExt cx="0" cy="0"/>
        </a:xfrm>
      </p:grpSpPr>
      <p:sp>
        <p:nvSpPr>
          <p:cNvPr id="319" name="Google Shape;319;p70"/>
          <p:cNvSpPr txBox="1"/>
          <p:nvPr>
            <p:ph idx="1" type="body"/>
          </p:nvPr>
        </p:nvSpPr>
        <p:spPr>
          <a:xfrm>
            <a:off x="635000" y="1257161"/>
            <a:ext cx="7886700" cy="3302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rgbClr val="000000"/>
              </a:buClr>
              <a:buSzPts val="1800"/>
              <a:buAutoNum type="arabicPeriod"/>
              <a:defRPr sz="1200">
                <a:solidFill>
                  <a:srgbClr val="000000"/>
                </a:solidFill>
              </a:defRPr>
            </a:lvl1pPr>
            <a:lvl2pPr indent="-317500" lvl="1" marL="914400" algn="l">
              <a:lnSpc>
                <a:spcPct val="115000"/>
              </a:lnSpc>
              <a:spcBef>
                <a:spcPts val="0"/>
              </a:spcBef>
              <a:spcAft>
                <a:spcPts val="0"/>
              </a:spcAft>
              <a:buClr>
                <a:srgbClr val="000000"/>
              </a:buClr>
              <a:buSzPts val="1400"/>
              <a:buAutoNum type="alphaLcPeriod"/>
              <a:defRPr>
                <a:solidFill>
                  <a:srgbClr val="000000"/>
                </a:solidFill>
              </a:defRPr>
            </a:lvl2pPr>
            <a:lvl3pPr indent="-317500" lvl="2" marL="1371600" algn="l">
              <a:lnSpc>
                <a:spcPct val="115000"/>
              </a:lnSpc>
              <a:spcBef>
                <a:spcPts val="1600"/>
              </a:spcBef>
              <a:spcAft>
                <a:spcPts val="0"/>
              </a:spcAft>
              <a:buClr>
                <a:srgbClr val="000000"/>
              </a:buClr>
              <a:buSzPts val="1400"/>
              <a:buAutoNum type="romanLcPeriod"/>
              <a:defRPr>
                <a:solidFill>
                  <a:srgbClr val="000000"/>
                </a:solidFill>
              </a:defRPr>
            </a:lvl3pPr>
            <a:lvl4pPr indent="-317500" lvl="3" marL="1828800" algn="l">
              <a:lnSpc>
                <a:spcPct val="115000"/>
              </a:lnSpc>
              <a:spcBef>
                <a:spcPts val="1600"/>
              </a:spcBef>
              <a:spcAft>
                <a:spcPts val="0"/>
              </a:spcAft>
              <a:buClr>
                <a:srgbClr val="000000"/>
              </a:buClr>
              <a:buSzPts val="1400"/>
              <a:buAutoNum type="arabicPeriod"/>
              <a:defRPr>
                <a:solidFill>
                  <a:srgbClr val="000000"/>
                </a:solidFill>
              </a:defRPr>
            </a:lvl4pPr>
            <a:lvl5pPr indent="-317500" lvl="4" marL="2286000" algn="l">
              <a:lnSpc>
                <a:spcPct val="115000"/>
              </a:lnSpc>
              <a:spcBef>
                <a:spcPts val="1600"/>
              </a:spcBef>
              <a:spcAft>
                <a:spcPts val="0"/>
              </a:spcAft>
              <a:buClr>
                <a:srgbClr val="000000"/>
              </a:buClr>
              <a:buSzPts val="1400"/>
              <a:buAutoNum type="alphaLcPeriod"/>
              <a:defRPr>
                <a:solidFill>
                  <a:srgbClr val="000000"/>
                </a:solidFill>
              </a:defRPr>
            </a:lvl5pPr>
            <a:lvl6pPr indent="-317500" lvl="5" marL="2743200" algn="l">
              <a:lnSpc>
                <a:spcPct val="115000"/>
              </a:lnSpc>
              <a:spcBef>
                <a:spcPts val="1600"/>
              </a:spcBef>
              <a:spcAft>
                <a:spcPts val="0"/>
              </a:spcAft>
              <a:buClr>
                <a:srgbClr val="000000"/>
              </a:buClr>
              <a:buSzPts val="1400"/>
              <a:buAutoNum type="romanLcPeriod"/>
              <a:defRPr>
                <a:solidFill>
                  <a:srgbClr val="000000"/>
                </a:solidFill>
              </a:defRPr>
            </a:lvl6pPr>
            <a:lvl7pPr indent="-317500" lvl="6" marL="3200400" algn="l">
              <a:lnSpc>
                <a:spcPct val="115000"/>
              </a:lnSpc>
              <a:spcBef>
                <a:spcPts val="1600"/>
              </a:spcBef>
              <a:spcAft>
                <a:spcPts val="0"/>
              </a:spcAft>
              <a:buClr>
                <a:srgbClr val="000000"/>
              </a:buClr>
              <a:buSzPts val="1400"/>
              <a:buAutoNum type="arabicPeriod"/>
              <a:defRPr>
                <a:solidFill>
                  <a:srgbClr val="000000"/>
                </a:solidFill>
              </a:defRPr>
            </a:lvl7pPr>
            <a:lvl8pPr indent="-317500" lvl="7" marL="3657600" algn="l">
              <a:lnSpc>
                <a:spcPct val="115000"/>
              </a:lnSpc>
              <a:spcBef>
                <a:spcPts val="1600"/>
              </a:spcBef>
              <a:spcAft>
                <a:spcPts val="0"/>
              </a:spcAft>
              <a:buClr>
                <a:srgbClr val="000000"/>
              </a:buClr>
              <a:buSzPts val="1400"/>
              <a:buAutoNum type="alphaLcPeriod"/>
              <a:defRPr>
                <a:solidFill>
                  <a:srgbClr val="000000"/>
                </a:solidFill>
              </a:defRPr>
            </a:lvl8pPr>
            <a:lvl9pPr indent="-317500" lvl="8" marL="4114800" algn="l">
              <a:lnSpc>
                <a:spcPct val="115000"/>
              </a:lnSpc>
              <a:spcBef>
                <a:spcPts val="1600"/>
              </a:spcBef>
              <a:spcAft>
                <a:spcPts val="1600"/>
              </a:spcAft>
              <a:buClr>
                <a:srgbClr val="000000"/>
              </a:buClr>
              <a:buSzPts val="1400"/>
              <a:buAutoNum type="romanLcPeriod"/>
              <a:defRPr>
                <a:solidFill>
                  <a:srgbClr val="000000"/>
                </a:solidFill>
              </a:defRPr>
            </a:lvl9pPr>
          </a:lstStyle>
          <a:p/>
        </p:txBody>
      </p:sp>
      <p:sp>
        <p:nvSpPr>
          <p:cNvPr id="320" name="Google Shape;320;p70"/>
          <p:cNvSpPr txBox="1"/>
          <p:nvPr>
            <p:ph type="title"/>
          </p:nvPr>
        </p:nvSpPr>
        <p:spPr>
          <a:xfrm>
            <a:off x="714175" y="706386"/>
            <a:ext cx="7231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2_1">
    <p:bg>
      <p:bgPr>
        <a:blipFill>
          <a:blip r:embed="rId2">
            <a:alphaModFix/>
          </a:blip>
          <a:stretch>
            <a:fillRect/>
          </a:stretch>
        </a:blipFill>
      </p:bgPr>
    </p:bg>
    <p:spTree>
      <p:nvGrpSpPr>
        <p:cNvPr id="321" name="Shape 321"/>
        <p:cNvGrpSpPr/>
        <p:nvPr/>
      </p:nvGrpSpPr>
      <p:grpSpPr>
        <a:xfrm>
          <a:off x="0" y="0"/>
          <a:ext cx="0" cy="0"/>
          <a:chOff x="0" y="0"/>
          <a:chExt cx="0" cy="0"/>
        </a:xfrm>
      </p:grpSpPr>
      <p:sp>
        <p:nvSpPr>
          <p:cNvPr id="322" name="Google Shape;322;p71"/>
          <p:cNvSpPr txBox="1"/>
          <p:nvPr>
            <p:ph idx="1" type="subTitle"/>
          </p:nvPr>
        </p:nvSpPr>
        <p:spPr>
          <a:xfrm>
            <a:off x="1639909" y="1819875"/>
            <a:ext cx="2601300" cy="38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23" name="Google Shape;323;p71"/>
          <p:cNvSpPr txBox="1"/>
          <p:nvPr>
            <p:ph type="title"/>
          </p:nvPr>
        </p:nvSpPr>
        <p:spPr>
          <a:xfrm>
            <a:off x="725100" y="702419"/>
            <a:ext cx="727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
        <p:nvSpPr>
          <p:cNvPr id="324" name="Google Shape;324;p71"/>
          <p:cNvSpPr txBox="1"/>
          <p:nvPr>
            <p:ph idx="2" type="subTitle"/>
          </p:nvPr>
        </p:nvSpPr>
        <p:spPr>
          <a:xfrm>
            <a:off x="1639900" y="2133625"/>
            <a:ext cx="2609100" cy="4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25" name="Google Shape;325;p71"/>
          <p:cNvSpPr txBox="1"/>
          <p:nvPr>
            <p:ph idx="3" type="subTitle"/>
          </p:nvPr>
        </p:nvSpPr>
        <p:spPr>
          <a:xfrm>
            <a:off x="5555272" y="1819875"/>
            <a:ext cx="2601300" cy="38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26" name="Google Shape;326;p71"/>
          <p:cNvSpPr txBox="1"/>
          <p:nvPr>
            <p:ph idx="4" type="subTitle"/>
          </p:nvPr>
        </p:nvSpPr>
        <p:spPr>
          <a:xfrm>
            <a:off x="5555258" y="2133625"/>
            <a:ext cx="2609100" cy="4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27" name="Google Shape;327;p71"/>
          <p:cNvSpPr txBox="1"/>
          <p:nvPr>
            <p:ph idx="5" type="title"/>
          </p:nvPr>
        </p:nvSpPr>
        <p:spPr>
          <a:xfrm>
            <a:off x="4891136" y="2088750"/>
            <a:ext cx="6603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2600">
                <a:solidFill>
                  <a:schemeClr val="dk2"/>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chemeClr val="dk2"/>
              </a:buClr>
              <a:buSzPts val="3000"/>
              <a:buNone/>
              <a:defRPr sz="3000">
                <a:solidFill>
                  <a:schemeClr val="dk2"/>
                </a:solidFill>
              </a:defRPr>
            </a:lvl2pPr>
            <a:lvl3pPr lvl="2" algn="r">
              <a:lnSpc>
                <a:spcPct val="100000"/>
              </a:lnSpc>
              <a:spcBef>
                <a:spcPts val="0"/>
              </a:spcBef>
              <a:spcAft>
                <a:spcPts val="0"/>
              </a:spcAft>
              <a:buClr>
                <a:schemeClr val="dk2"/>
              </a:buClr>
              <a:buSzPts val="3000"/>
              <a:buNone/>
              <a:defRPr sz="3000">
                <a:solidFill>
                  <a:schemeClr val="dk2"/>
                </a:solidFill>
              </a:defRPr>
            </a:lvl3pPr>
            <a:lvl4pPr lvl="3" algn="r">
              <a:lnSpc>
                <a:spcPct val="100000"/>
              </a:lnSpc>
              <a:spcBef>
                <a:spcPts val="0"/>
              </a:spcBef>
              <a:spcAft>
                <a:spcPts val="0"/>
              </a:spcAft>
              <a:buClr>
                <a:schemeClr val="dk2"/>
              </a:buClr>
              <a:buSzPts val="3000"/>
              <a:buNone/>
              <a:defRPr sz="3000">
                <a:solidFill>
                  <a:schemeClr val="dk2"/>
                </a:solidFill>
              </a:defRPr>
            </a:lvl4pPr>
            <a:lvl5pPr lvl="4" algn="r">
              <a:lnSpc>
                <a:spcPct val="100000"/>
              </a:lnSpc>
              <a:spcBef>
                <a:spcPts val="0"/>
              </a:spcBef>
              <a:spcAft>
                <a:spcPts val="0"/>
              </a:spcAft>
              <a:buClr>
                <a:schemeClr val="dk2"/>
              </a:buClr>
              <a:buSzPts val="3000"/>
              <a:buNone/>
              <a:defRPr sz="3000">
                <a:solidFill>
                  <a:schemeClr val="dk2"/>
                </a:solidFill>
              </a:defRPr>
            </a:lvl5pPr>
            <a:lvl6pPr lvl="5" algn="r">
              <a:lnSpc>
                <a:spcPct val="100000"/>
              </a:lnSpc>
              <a:spcBef>
                <a:spcPts val="0"/>
              </a:spcBef>
              <a:spcAft>
                <a:spcPts val="0"/>
              </a:spcAft>
              <a:buClr>
                <a:schemeClr val="dk2"/>
              </a:buClr>
              <a:buSzPts val="3000"/>
              <a:buNone/>
              <a:defRPr sz="3000">
                <a:solidFill>
                  <a:schemeClr val="dk2"/>
                </a:solidFill>
              </a:defRPr>
            </a:lvl6pPr>
            <a:lvl7pPr lvl="6" algn="r">
              <a:lnSpc>
                <a:spcPct val="100000"/>
              </a:lnSpc>
              <a:spcBef>
                <a:spcPts val="0"/>
              </a:spcBef>
              <a:spcAft>
                <a:spcPts val="0"/>
              </a:spcAft>
              <a:buClr>
                <a:schemeClr val="dk2"/>
              </a:buClr>
              <a:buSzPts val="3000"/>
              <a:buNone/>
              <a:defRPr sz="3000">
                <a:solidFill>
                  <a:schemeClr val="dk2"/>
                </a:solidFill>
              </a:defRPr>
            </a:lvl7pPr>
            <a:lvl8pPr lvl="7" algn="r">
              <a:lnSpc>
                <a:spcPct val="100000"/>
              </a:lnSpc>
              <a:spcBef>
                <a:spcPts val="0"/>
              </a:spcBef>
              <a:spcAft>
                <a:spcPts val="0"/>
              </a:spcAft>
              <a:buClr>
                <a:schemeClr val="dk2"/>
              </a:buClr>
              <a:buSzPts val="3000"/>
              <a:buNone/>
              <a:defRPr sz="3000">
                <a:solidFill>
                  <a:schemeClr val="dk2"/>
                </a:solidFill>
              </a:defRPr>
            </a:lvl8pPr>
            <a:lvl9pPr lvl="8" algn="r">
              <a:lnSpc>
                <a:spcPct val="100000"/>
              </a:lnSpc>
              <a:spcBef>
                <a:spcPts val="0"/>
              </a:spcBef>
              <a:spcAft>
                <a:spcPts val="0"/>
              </a:spcAft>
              <a:buClr>
                <a:schemeClr val="dk2"/>
              </a:buClr>
              <a:buSzPts val="3000"/>
              <a:buNone/>
              <a:defRPr sz="3000">
                <a:solidFill>
                  <a:schemeClr val="dk2"/>
                </a:solidFill>
              </a:defRPr>
            </a:lvl9pPr>
          </a:lstStyle>
          <a:p/>
        </p:txBody>
      </p:sp>
      <p:sp>
        <p:nvSpPr>
          <p:cNvPr id="328" name="Google Shape;328;p71"/>
          <p:cNvSpPr txBox="1"/>
          <p:nvPr>
            <p:ph idx="6" type="title"/>
          </p:nvPr>
        </p:nvSpPr>
        <p:spPr>
          <a:xfrm>
            <a:off x="979611" y="2088750"/>
            <a:ext cx="6603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2600">
                <a:solidFill>
                  <a:schemeClr val="dk2"/>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chemeClr val="dk2"/>
              </a:buClr>
              <a:buSzPts val="3000"/>
              <a:buNone/>
              <a:defRPr sz="3000">
                <a:solidFill>
                  <a:schemeClr val="dk2"/>
                </a:solidFill>
              </a:defRPr>
            </a:lvl2pPr>
            <a:lvl3pPr lvl="2" algn="r">
              <a:lnSpc>
                <a:spcPct val="100000"/>
              </a:lnSpc>
              <a:spcBef>
                <a:spcPts val="0"/>
              </a:spcBef>
              <a:spcAft>
                <a:spcPts val="0"/>
              </a:spcAft>
              <a:buClr>
                <a:schemeClr val="dk2"/>
              </a:buClr>
              <a:buSzPts val="3000"/>
              <a:buNone/>
              <a:defRPr sz="3000">
                <a:solidFill>
                  <a:schemeClr val="dk2"/>
                </a:solidFill>
              </a:defRPr>
            </a:lvl3pPr>
            <a:lvl4pPr lvl="3" algn="r">
              <a:lnSpc>
                <a:spcPct val="100000"/>
              </a:lnSpc>
              <a:spcBef>
                <a:spcPts val="0"/>
              </a:spcBef>
              <a:spcAft>
                <a:spcPts val="0"/>
              </a:spcAft>
              <a:buClr>
                <a:schemeClr val="dk2"/>
              </a:buClr>
              <a:buSzPts val="3000"/>
              <a:buNone/>
              <a:defRPr sz="3000">
                <a:solidFill>
                  <a:schemeClr val="dk2"/>
                </a:solidFill>
              </a:defRPr>
            </a:lvl4pPr>
            <a:lvl5pPr lvl="4" algn="r">
              <a:lnSpc>
                <a:spcPct val="100000"/>
              </a:lnSpc>
              <a:spcBef>
                <a:spcPts val="0"/>
              </a:spcBef>
              <a:spcAft>
                <a:spcPts val="0"/>
              </a:spcAft>
              <a:buClr>
                <a:schemeClr val="dk2"/>
              </a:buClr>
              <a:buSzPts val="3000"/>
              <a:buNone/>
              <a:defRPr sz="3000">
                <a:solidFill>
                  <a:schemeClr val="dk2"/>
                </a:solidFill>
              </a:defRPr>
            </a:lvl5pPr>
            <a:lvl6pPr lvl="5" algn="r">
              <a:lnSpc>
                <a:spcPct val="100000"/>
              </a:lnSpc>
              <a:spcBef>
                <a:spcPts val="0"/>
              </a:spcBef>
              <a:spcAft>
                <a:spcPts val="0"/>
              </a:spcAft>
              <a:buClr>
                <a:schemeClr val="dk2"/>
              </a:buClr>
              <a:buSzPts val="3000"/>
              <a:buNone/>
              <a:defRPr sz="3000">
                <a:solidFill>
                  <a:schemeClr val="dk2"/>
                </a:solidFill>
              </a:defRPr>
            </a:lvl6pPr>
            <a:lvl7pPr lvl="6" algn="r">
              <a:lnSpc>
                <a:spcPct val="100000"/>
              </a:lnSpc>
              <a:spcBef>
                <a:spcPts val="0"/>
              </a:spcBef>
              <a:spcAft>
                <a:spcPts val="0"/>
              </a:spcAft>
              <a:buClr>
                <a:schemeClr val="dk2"/>
              </a:buClr>
              <a:buSzPts val="3000"/>
              <a:buNone/>
              <a:defRPr sz="3000">
                <a:solidFill>
                  <a:schemeClr val="dk2"/>
                </a:solidFill>
              </a:defRPr>
            </a:lvl7pPr>
            <a:lvl8pPr lvl="7" algn="r">
              <a:lnSpc>
                <a:spcPct val="100000"/>
              </a:lnSpc>
              <a:spcBef>
                <a:spcPts val="0"/>
              </a:spcBef>
              <a:spcAft>
                <a:spcPts val="0"/>
              </a:spcAft>
              <a:buClr>
                <a:schemeClr val="dk2"/>
              </a:buClr>
              <a:buSzPts val="3000"/>
              <a:buNone/>
              <a:defRPr sz="3000">
                <a:solidFill>
                  <a:schemeClr val="dk2"/>
                </a:solidFill>
              </a:defRPr>
            </a:lvl8pPr>
            <a:lvl9pPr lvl="8" algn="r">
              <a:lnSpc>
                <a:spcPct val="100000"/>
              </a:lnSpc>
              <a:spcBef>
                <a:spcPts val="0"/>
              </a:spcBef>
              <a:spcAft>
                <a:spcPts val="0"/>
              </a:spcAft>
              <a:buClr>
                <a:schemeClr val="dk2"/>
              </a:buClr>
              <a:buSzPts val="3000"/>
              <a:buNone/>
              <a:defRPr sz="3000">
                <a:solidFill>
                  <a:schemeClr val="dk2"/>
                </a:solidFill>
              </a:defRPr>
            </a:lvl9pPr>
          </a:lstStyle>
          <a:p/>
        </p:txBody>
      </p:sp>
      <p:sp>
        <p:nvSpPr>
          <p:cNvPr id="329" name="Google Shape;329;p71"/>
          <p:cNvSpPr txBox="1"/>
          <p:nvPr>
            <p:ph idx="7" type="subTitle"/>
          </p:nvPr>
        </p:nvSpPr>
        <p:spPr>
          <a:xfrm>
            <a:off x="1639909" y="3298450"/>
            <a:ext cx="2601300" cy="38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30" name="Google Shape;330;p71"/>
          <p:cNvSpPr txBox="1"/>
          <p:nvPr>
            <p:ph idx="8" type="subTitle"/>
          </p:nvPr>
        </p:nvSpPr>
        <p:spPr>
          <a:xfrm>
            <a:off x="1639900" y="3612200"/>
            <a:ext cx="2609100" cy="4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31" name="Google Shape;331;p71"/>
          <p:cNvSpPr txBox="1"/>
          <p:nvPr>
            <p:ph idx="9" type="subTitle"/>
          </p:nvPr>
        </p:nvSpPr>
        <p:spPr>
          <a:xfrm>
            <a:off x="5555272" y="3298450"/>
            <a:ext cx="2601300" cy="38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32" name="Google Shape;332;p71"/>
          <p:cNvSpPr txBox="1"/>
          <p:nvPr>
            <p:ph idx="13" type="subTitle"/>
          </p:nvPr>
        </p:nvSpPr>
        <p:spPr>
          <a:xfrm>
            <a:off x="5555283" y="3612200"/>
            <a:ext cx="2609100" cy="4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33" name="Google Shape;333;p71"/>
          <p:cNvSpPr txBox="1"/>
          <p:nvPr>
            <p:ph idx="14" type="title"/>
          </p:nvPr>
        </p:nvSpPr>
        <p:spPr>
          <a:xfrm>
            <a:off x="4891136" y="3567325"/>
            <a:ext cx="6603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2600">
                <a:solidFill>
                  <a:schemeClr val="dk2"/>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chemeClr val="dk2"/>
              </a:buClr>
              <a:buSzPts val="3000"/>
              <a:buNone/>
              <a:defRPr sz="3000">
                <a:solidFill>
                  <a:schemeClr val="dk2"/>
                </a:solidFill>
              </a:defRPr>
            </a:lvl2pPr>
            <a:lvl3pPr lvl="2" algn="r">
              <a:lnSpc>
                <a:spcPct val="100000"/>
              </a:lnSpc>
              <a:spcBef>
                <a:spcPts val="0"/>
              </a:spcBef>
              <a:spcAft>
                <a:spcPts val="0"/>
              </a:spcAft>
              <a:buClr>
                <a:schemeClr val="dk2"/>
              </a:buClr>
              <a:buSzPts val="3000"/>
              <a:buNone/>
              <a:defRPr sz="3000">
                <a:solidFill>
                  <a:schemeClr val="dk2"/>
                </a:solidFill>
              </a:defRPr>
            </a:lvl3pPr>
            <a:lvl4pPr lvl="3" algn="r">
              <a:lnSpc>
                <a:spcPct val="100000"/>
              </a:lnSpc>
              <a:spcBef>
                <a:spcPts val="0"/>
              </a:spcBef>
              <a:spcAft>
                <a:spcPts val="0"/>
              </a:spcAft>
              <a:buClr>
                <a:schemeClr val="dk2"/>
              </a:buClr>
              <a:buSzPts val="3000"/>
              <a:buNone/>
              <a:defRPr sz="3000">
                <a:solidFill>
                  <a:schemeClr val="dk2"/>
                </a:solidFill>
              </a:defRPr>
            </a:lvl4pPr>
            <a:lvl5pPr lvl="4" algn="r">
              <a:lnSpc>
                <a:spcPct val="100000"/>
              </a:lnSpc>
              <a:spcBef>
                <a:spcPts val="0"/>
              </a:spcBef>
              <a:spcAft>
                <a:spcPts val="0"/>
              </a:spcAft>
              <a:buClr>
                <a:schemeClr val="dk2"/>
              </a:buClr>
              <a:buSzPts val="3000"/>
              <a:buNone/>
              <a:defRPr sz="3000">
                <a:solidFill>
                  <a:schemeClr val="dk2"/>
                </a:solidFill>
              </a:defRPr>
            </a:lvl5pPr>
            <a:lvl6pPr lvl="5" algn="r">
              <a:lnSpc>
                <a:spcPct val="100000"/>
              </a:lnSpc>
              <a:spcBef>
                <a:spcPts val="0"/>
              </a:spcBef>
              <a:spcAft>
                <a:spcPts val="0"/>
              </a:spcAft>
              <a:buClr>
                <a:schemeClr val="dk2"/>
              </a:buClr>
              <a:buSzPts val="3000"/>
              <a:buNone/>
              <a:defRPr sz="3000">
                <a:solidFill>
                  <a:schemeClr val="dk2"/>
                </a:solidFill>
              </a:defRPr>
            </a:lvl6pPr>
            <a:lvl7pPr lvl="6" algn="r">
              <a:lnSpc>
                <a:spcPct val="100000"/>
              </a:lnSpc>
              <a:spcBef>
                <a:spcPts val="0"/>
              </a:spcBef>
              <a:spcAft>
                <a:spcPts val="0"/>
              </a:spcAft>
              <a:buClr>
                <a:schemeClr val="dk2"/>
              </a:buClr>
              <a:buSzPts val="3000"/>
              <a:buNone/>
              <a:defRPr sz="3000">
                <a:solidFill>
                  <a:schemeClr val="dk2"/>
                </a:solidFill>
              </a:defRPr>
            </a:lvl7pPr>
            <a:lvl8pPr lvl="7" algn="r">
              <a:lnSpc>
                <a:spcPct val="100000"/>
              </a:lnSpc>
              <a:spcBef>
                <a:spcPts val="0"/>
              </a:spcBef>
              <a:spcAft>
                <a:spcPts val="0"/>
              </a:spcAft>
              <a:buClr>
                <a:schemeClr val="dk2"/>
              </a:buClr>
              <a:buSzPts val="3000"/>
              <a:buNone/>
              <a:defRPr sz="3000">
                <a:solidFill>
                  <a:schemeClr val="dk2"/>
                </a:solidFill>
              </a:defRPr>
            </a:lvl8pPr>
            <a:lvl9pPr lvl="8" algn="r">
              <a:lnSpc>
                <a:spcPct val="100000"/>
              </a:lnSpc>
              <a:spcBef>
                <a:spcPts val="0"/>
              </a:spcBef>
              <a:spcAft>
                <a:spcPts val="0"/>
              </a:spcAft>
              <a:buClr>
                <a:schemeClr val="dk2"/>
              </a:buClr>
              <a:buSzPts val="3000"/>
              <a:buNone/>
              <a:defRPr sz="3000">
                <a:solidFill>
                  <a:schemeClr val="dk2"/>
                </a:solidFill>
              </a:defRPr>
            </a:lvl9pPr>
          </a:lstStyle>
          <a:p/>
        </p:txBody>
      </p:sp>
      <p:sp>
        <p:nvSpPr>
          <p:cNvPr id="334" name="Google Shape;334;p71"/>
          <p:cNvSpPr txBox="1"/>
          <p:nvPr>
            <p:ph idx="15" type="title"/>
          </p:nvPr>
        </p:nvSpPr>
        <p:spPr>
          <a:xfrm>
            <a:off x="979611" y="3567325"/>
            <a:ext cx="6603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2600">
                <a:solidFill>
                  <a:schemeClr val="dk2"/>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chemeClr val="dk2"/>
              </a:buClr>
              <a:buSzPts val="3000"/>
              <a:buNone/>
              <a:defRPr sz="3000">
                <a:solidFill>
                  <a:schemeClr val="dk2"/>
                </a:solidFill>
              </a:defRPr>
            </a:lvl2pPr>
            <a:lvl3pPr lvl="2" algn="r">
              <a:lnSpc>
                <a:spcPct val="100000"/>
              </a:lnSpc>
              <a:spcBef>
                <a:spcPts val="0"/>
              </a:spcBef>
              <a:spcAft>
                <a:spcPts val="0"/>
              </a:spcAft>
              <a:buClr>
                <a:schemeClr val="dk2"/>
              </a:buClr>
              <a:buSzPts val="3000"/>
              <a:buNone/>
              <a:defRPr sz="3000">
                <a:solidFill>
                  <a:schemeClr val="dk2"/>
                </a:solidFill>
              </a:defRPr>
            </a:lvl3pPr>
            <a:lvl4pPr lvl="3" algn="r">
              <a:lnSpc>
                <a:spcPct val="100000"/>
              </a:lnSpc>
              <a:spcBef>
                <a:spcPts val="0"/>
              </a:spcBef>
              <a:spcAft>
                <a:spcPts val="0"/>
              </a:spcAft>
              <a:buClr>
                <a:schemeClr val="dk2"/>
              </a:buClr>
              <a:buSzPts val="3000"/>
              <a:buNone/>
              <a:defRPr sz="3000">
                <a:solidFill>
                  <a:schemeClr val="dk2"/>
                </a:solidFill>
              </a:defRPr>
            </a:lvl4pPr>
            <a:lvl5pPr lvl="4" algn="r">
              <a:lnSpc>
                <a:spcPct val="100000"/>
              </a:lnSpc>
              <a:spcBef>
                <a:spcPts val="0"/>
              </a:spcBef>
              <a:spcAft>
                <a:spcPts val="0"/>
              </a:spcAft>
              <a:buClr>
                <a:schemeClr val="dk2"/>
              </a:buClr>
              <a:buSzPts val="3000"/>
              <a:buNone/>
              <a:defRPr sz="3000">
                <a:solidFill>
                  <a:schemeClr val="dk2"/>
                </a:solidFill>
              </a:defRPr>
            </a:lvl5pPr>
            <a:lvl6pPr lvl="5" algn="r">
              <a:lnSpc>
                <a:spcPct val="100000"/>
              </a:lnSpc>
              <a:spcBef>
                <a:spcPts val="0"/>
              </a:spcBef>
              <a:spcAft>
                <a:spcPts val="0"/>
              </a:spcAft>
              <a:buClr>
                <a:schemeClr val="dk2"/>
              </a:buClr>
              <a:buSzPts val="3000"/>
              <a:buNone/>
              <a:defRPr sz="3000">
                <a:solidFill>
                  <a:schemeClr val="dk2"/>
                </a:solidFill>
              </a:defRPr>
            </a:lvl6pPr>
            <a:lvl7pPr lvl="6" algn="r">
              <a:lnSpc>
                <a:spcPct val="100000"/>
              </a:lnSpc>
              <a:spcBef>
                <a:spcPts val="0"/>
              </a:spcBef>
              <a:spcAft>
                <a:spcPts val="0"/>
              </a:spcAft>
              <a:buClr>
                <a:schemeClr val="dk2"/>
              </a:buClr>
              <a:buSzPts val="3000"/>
              <a:buNone/>
              <a:defRPr sz="3000">
                <a:solidFill>
                  <a:schemeClr val="dk2"/>
                </a:solidFill>
              </a:defRPr>
            </a:lvl7pPr>
            <a:lvl8pPr lvl="7" algn="r">
              <a:lnSpc>
                <a:spcPct val="100000"/>
              </a:lnSpc>
              <a:spcBef>
                <a:spcPts val="0"/>
              </a:spcBef>
              <a:spcAft>
                <a:spcPts val="0"/>
              </a:spcAft>
              <a:buClr>
                <a:schemeClr val="dk2"/>
              </a:buClr>
              <a:buSzPts val="3000"/>
              <a:buNone/>
              <a:defRPr sz="3000">
                <a:solidFill>
                  <a:schemeClr val="dk2"/>
                </a:solidFill>
              </a:defRPr>
            </a:lvl8pPr>
            <a:lvl9pPr lvl="8" algn="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8"/>
          <p:cNvSpPr txBox="1"/>
          <p:nvPr>
            <p:ph type="title"/>
          </p:nvPr>
        </p:nvSpPr>
        <p:spPr>
          <a:xfrm>
            <a:off x="720000" y="1921350"/>
            <a:ext cx="7704000" cy="1300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8200"/>
              <a:buFont typeface="Montserrat ExtraBold"/>
              <a:buNone/>
              <a:defRPr sz="8200">
                <a:solidFill>
                  <a:schemeClr val="dk2"/>
                </a:solidFill>
                <a:latin typeface="Montserrat ExtraBold"/>
                <a:ea typeface="Montserrat ExtraBold"/>
                <a:cs typeface="Montserrat ExtraBold"/>
                <a:sym typeface="Montserrat ExtraBol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CUSTOM_10">
    <p:bg>
      <p:bgPr>
        <a:blipFill>
          <a:blip r:embed="rId2">
            <a:alphaModFix/>
          </a:blip>
          <a:stretch>
            <a:fillRect/>
          </a:stretch>
        </a:blipFill>
      </p:bgPr>
    </p:bg>
    <p:spTree>
      <p:nvGrpSpPr>
        <p:cNvPr id="335" name="Shape 335"/>
        <p:cNvGrpSpPr/>
        <p:nvPr/>
      </p:nvGrpSpPr>
      <p:grpSpPr>
        <a:xfrm>
          <a:off x="0" y="0"/>
          <a:ext cx="0" cy="0"/>
          <a:chOff x="0" y="0"/>
          <a:chExt cx="0" cy="0"/>
        </a:xfrm>
      </p:grpSpPr>
      <p:sp>
        <p:nvSpPr>
          <p:cNvPr id="336" name="Google Shape;336;p72"/>
          <p:cNvSpPr txBox="1"/>
          <p:nvPr>
            <p:ph type="title"/>
          </p:nvPr>
        </p:nvSpPr>
        <p:spPr>
          <a:xfrm>
            <a:off x="685800" y="1876675"/>
            <a:ext cx="7738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8500"/>
              <a:buNone/>
              <a:defRPr sz="8500">
                <a:solidFill>
                  <a:schemeClr val="dk2"/>
                </a:solidFill>
              </a:defRPr>
            </a:lvl1pPr>
            <a:lvl2pPr lvl="1" algn="ctr">
              <a:lnSpc>
                <a:spcPct val="100000"/>
              </a:lnSpc>
              <a:spcBef>
                <a:spcPts val="0"/>
              </a:spcBef>
              <a:spcAft>
                <a:spcPts val="0"/>
              </a:spcAft>
              <a:buClr>
                <a:schemeClr val="dk2"/>
              </a:buClr>
              <a:buSzPts val="5300"/>
              <a:buNone/>
              <a:defRPr sz="5300">
                <a:solidFill>
                  <a:schemeClr val="dk2"/>
                </a:solidFill>
              </a:defRPr>
            </a:lvl2pPr>
            <a:lvl3pPr lvl="2" algn="ctr">
              <a:lnSpc>
                <a:spcPct val="100000"/>
              </a:lnSpc>
              <a:spcBef>
                <a:spcPts val="0"/>
              </a:spcBef>
              <a:spcAft>
                <a:spcPts val="0"/>
              </a:spcAft>
              <a:buClr>
                <a:schemeClr val="dk2"/>
              </a:buClr>
              <a:buSzPts val="5300"/>
              <a:buNone/>
              <a:defRPr sz="5300">
                <a:solidFill>
                  <a:schemeClr val="dk2"/>
                </a:solidFill>
              </a:defRPr>
            </a:lvl3pPr>
            <a:lvl4pPr lvl="3" algn="ctr">
              <a:lnSpc>
                <a:spcPct val="100000"/>
              </a:lnSpc>
              <a:spcBef>
                <a:spcPts val="0"/>
              </a:spcBef>
              <a:spcAft>
                <a:spcPts val="0"/>
              </a:spcAft>
              <a:buClr>
                <a:schemeClr val="dk2"/>
              </a:buClr>
              <a:buSzPts val="5300"/>
              <a:buNone/>
              <a:defRPr sz="5300">
                <a:solidFill>
                  <a:schemeClr val="dk2"/>
                </a:solidFill>
              </a:defRPr>
            </a:lvl4pPr>
            <a:lvl5pPr lvl="4" algn="ctr">
              <a:lnSpc>
                <a:spcPct val="100000"/>
              </a:lnSpc>
              <a:spcBef>
                <a:spcPts val="0"/>
              </a:spcBef>
              <a:spcAft>
                <a:spcPts val="0"/>
              </a:spcAft>
              <a:buClr>
                <a:schemeClr val="dk2"/>
              </a:buClr>
              <a:buSzPts val="5300"/>
              <a:buNone/>
              <a:defRPr sz="5300">
                <a:solidFill>
                  <a:schemeClr val="dk2"/>
                </a:solidFill>
              </a:defRPr>
            </a:lvl5pPr>
            <a:lvl6pPr lvl="5" algn="ctr">
              <a:lnSpc>
                <a:spcPct val="100000"/>
              </a:lnSpc>
              <a:spcBef>
                <a:spcPts val="0"/>
              </a:spcBef>
              <a:spcAft>
                <a:spcPts val="0"/>
              </a:spcAft>
              <a:buClr>
                <a:schemeClr val="dk2"/>
              </a:buClr>
              <a:buSzPts val="5300"/>
              <a:buNone/>
              <a:defRPr sz="5300">
                <a:solidFill>
                  <a:schemeClr val="dk2"/>
                </a:solidFill>
              </a:defRPr>
            </a:lvl6pPr>
            <a:lvl7pPr lvl="6" algn="ctr">
              <a:lnSpc>
                <a:spcPct val="100000"/>
              </a:lnSpc>
              <a:spcBef>
                <a:spcPts val="0"/>
              </a:spcBef>
              <a:spcAft>
                <a:spcPts val="0"/>
              </a:spcAft>
              <a:buClr>
                <a:schemeClr val="dk2"/>
              </a:buClr>
              <a:buSzPts val="5300"/>
              <a:buNone/>
              <a:defRPr sz="5300">
                <a:solidFill>
                  <a:schemeClr val="dk2"/>
                </a:solidFill>
              </a:defRPr>
            </a:lvl7pPr>
            <a:lvl8pPr lvl="7" algn="ctr">
              <a:lnSpc>
                <a:spcPct val="100000"/>
              </a:lnSpc>
              <a:spcBef>
                <a:spcPts val="0"/>
              </a:spcBef>
              <a:spcAft>
                <a:spcPts val="0"/>
              </a:spcAft>
              <a:buClr>
                <a:schemeClr val="dk2"/>
              </a:buClr>
              <a:buSzPts val="5300"/>
              <a:buNone/>
              <a:defRPr sz="5300">
                <a:solidFill>
                  <a:schemeClr val="dk2"/>
                </a:solidFill>
              </a:defRPr>
            </a:lvl8pPr>
            <a:lvl9pPr lvl="8" algn="ctr">
              <a:lnSpc>
                <a:spcPct val="100000"/>
              </a:lnSpc>
              <a:spcBef>
                <a:spcPts val="0"/>
              </a:spcBef>
              <a:spcAft>
                <a:spcPts val="0"/>
              </a:spcAft>
              <a:buClr>
                <a:schemeClr val="dk2"/>
              </a:buClr>
              <a:buSzPts val="5300"/>
              <a:buNone/>
              <a:defRPr sz="5300">
                <a:solidFill>
                  <a:schemeClr val="dk2"/>
                </a:solidFill>
              </a:defRPr>
            </a:lvl9pPr>
          </a:lstStyle>
          <a:p/>
        </p:txBody>
      </p:sp>
      <p:sp>
        <p:nvSpPr>
          <p:cNvPr id="337" name="Google Shape;337;p72"/>
          <p:cNvSpPr txBox="1"/>
          <p:nvPr/>
        </p:nvSpPr>
        <p:spPr>
          <a:xfrm>
            <a:off x="1376475" y="2999825"/>
            <a:ext cx="6485400" cy="1300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500"/>
              <a:buFont typeface="Arial"/>
              <a:buNone/>
            </a:pPr>
            <a:r>
              <a:t/>
            </a:r>
            <a:endParaRPr b="0" i="0" sz="1500" u="none" cap="none" strike="noStrike">
              <a:solidFill>
                <a:srgbClr val="FFFFFF"/>
              </a:solidFill>
              <a:latin typeface="Montserrat"/>
              <a:ea typeface="Montserrat"/>
              <a:cs typeface="Montserrat"/>
              <a:sym typeface="Montserrat"/>
            </a:endParaRPr>
          </a:p>
        </p:txBody>
      </p:sp>
      <p:sp>
        <p:nvSpPr>
          <p:cNvPr id="338" name="Google Shape;338;p72"/>
          <p:cNvSpPr txBox="1"/>
          <p:nvPr>
            <p:ph idx="1" type="subTitle"/>
          </p:nvPr>
        </p:nvSpPr>
        <p:spPr>
          <a:xfrm>
            <a:off x="2027700" y="3004950"/>
            <a:ext cx="5088600" cy="102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l">
              <a:lnSpc>
                <a:spcPct val="100000"/>
              </a:lnSpc>
              <a:spcBef>
                <a:spcPts val="160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2">
  <p:cSld name="CUSTOM_10_1">
    <p:bg>
      <p:bgPr>
        <a:blipFill>
          <a:blip r:embed="rId2">
            <a:alphaModFix/>
          </a:blip>
          <a:stretch>
            <a:fillRect/>
          </a:stretch>
        </a:blipFill>
      </p:bgPr>
    </p:bg>
    <p:spTree>
      <p:nvGrpSpPr>
        <p:cNvPr id="339" name="Shape 339"/>
        <p:cNvGrpSpPr/>
        <p:nvPr/>
      </p:nvGrpSpPr>
      <p:grpSpPr>
        <a:xfrm>
          <a:off x="0" y="0"/>
          <a:ext cx="0" cy="0"/>
          <a:chOff x="0" y="0"/>
          <a:chExt cx="0" cy="0"/>
        </a:xfrm>
      </p:grpSpPr>
      <p:sp>
        <p:nvSpPr>
          <p:cNvPr id="340" name="Google Shape;340;p73"/>
          <p:cNvSpPr txBox="1"/>
          <p:nvPr>
            <p:ph type="title"/>
          </p:nvPr>
        </p:nvSpPr>
        <p:spPr>
          <a:xfrm>
            <a:off x="3934450" y="1513979"/>
            <a:ext cx="4497600" cy="841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FFFFFF"/>
              </a:buClr>
              <a:buSzPts val="8500"/>
              <a:buNone/>
              <a:defRPr sz="8500">
                <a:solidFill>
                  <a:schemeClr val="lt1"/>
                </a:solidFill>
              </a:defRPr>
            </a:lvl1pPr>
            <a:lvl2pPr lvl="1" algn="ctr">
              <a:lnSpc>
                <a:spcPct val="100000"/>
              </a:lnSpc>
              <a:spcBef>
                <a:spcPts val="0"/>
              </a:spcBef>
              <a:spcAft>
                <a:spcPts val="0"/>
              </a:spcAft>
              <a:buClr>
                <a:schemeClr val="dk2"/>
              </a:buClr>
              <a:buSzPts val="5300"/>
              <a:buNone/>
              <a:defRPr sz="5300">
                <a:solidFill>
                  <a:schemeClr val="dk2"/>
                </a:solidFill>
              </a:defRPr>
            </a:lvl2pPr>
            <a:lvl3pPr lvl="2" algn="ctr">
              <a:lnSpc>
                <a:spcPct val="100000"/>
              </a:lnSpc>
              <a:spcBef>
                <a:spcPts val="0"/>
              </a:spcBef>
              <a:spcAft>
                <a:spcPts val="0"/>
              </a:spcAft>
              <a:buClr>
                <a:schemeClr val="dk2"/>
              </a:buClr>
              <a:buSzPts val="5300"/>
              <a:buNone/>
              <a:defRPr sz="5300">
                <a:solidFill>
                  <a:schemeClr val="dk2"/>
                </a:solidFill>
              </a:defRPr>
            </a:lvl3pPr>
            <a:lvl4pPr lvl="3" algn="ctr">
              <a:lnSpc>
                <a:spcPct val="100000"/>
              </a:lnSpc>
              <a:spcBef>
                <a:spcPts val="0"/>
              </a:spcBef>
              <a:spcAft>
                <a:spcPts val="0"/>
              </a:spcAft>
              <a:buClr>
                <a:schemeClr val="dk2"/>
              </a:buClr>
              <a:buSzPts val="5300"/>
              <a:buNone/>
              <a:defRPr sz="5300">
                <a:solidFill>
                  <a:schemeClr val="dk2"/>
                </a:solidFill>
              </a:defRPr>
            </a:lvl4pPr>
            <a:lvl5pPr lvl="4" algn="ctr">
              <a:lnSpc>
                <a:spcPct val="100000"/>
              </a:lnSpc>
              <a:spcBef>
                <a:spcPts val="0"/>
              </a:spcBef>
              <a:spcAft>
                <a:spcPts val="0"/>
              </a:spcAft>
              <a:buClr>
                <a:schemeClr val="dk2"/>
              </a:buClr>
              <a:buSzPts val="5300"/>
              <a:buNone/>
              <a:defRPr sz="5300">
                <a:solidFill>
                  <a:schemeClr val="dk2"/>
                </a:solidFill>
              </a:defRPr>
            </a:lvl5pPr>
            <a:lvl6pPr lvl="5" algn="ctr">
              <a:lnSpc>
                <a:spcPct val="100000"/>
              </a:lnSpc>
              <a:spcBef>
                <a:spcPts val="0"/>
              </a:spcBef>
              <a:spcAft>
                <a:spcPts val="0"/>
              </a:spcAft>
              <a:buClr>
                <a:schemeClr val="dk2"/>
              </a:buClr>
              <a:buSzPts val="5300"/>
              <a:buNone/>
              <a:defRPr sz="5300">
                <a:solidFill>
                  <a:schemeClr val="dk2"/>
                </a:solidFill>
              </a:defRPr>
            </a:lvl6pPr>
            <a:lvl7pPr lvl="6" algn="ctr">
              <a:lnSpc>
                <a:spcPct val="100000"/>
              </a:lnSpc>
              <a:spcBef>
                <a:spcPts val="0"/>
              </a:spcBef>
              <a:spcAft>
                <a:spcPts val="0"/>
              </a:spcAft>
              <a:buClr>
                <a:schemeClr val="dk2"/>
              </a:buClr>
              <a:buSzPts val="5300"/>
              <a:buNone/>
              <a:defRPr sz="5300">
                <a:solidFill>
                  <a:schemeClr val="dk2"/>
                </a:solidFill>
              </a:defRPr>
            </a:lvl7pPr>
            <a:lvl8pPr lvl="7" algn="ctr">
              <a:lnSpc>
                <a:spcPct val="100000"/>
              </a:lnSpc>
              <a:spcBef>
                <a:spcPts val="0"/>
              </a:spcBef>
              <a:spcAft>
                <a:spcPts val="0"/>
              </a:spcAft>
              <a:buClr>
                <a:schemeClr val="dk2"/>
              </a:buClr>
              <a:buSzPts val="5300"/>
              <a:buNone/>
              <a:defRPr sz="5300">
                <a:solidFill>
                  <a:schemeClr val="dk2"/>
                </a:solidFill>
              </a:defRPr>
            </a:lvl8pPr>
            <a:lvl9pPr lvl="8" algn="ctr">
              <a:lnSpc>
                <a:spcPct val="100000"/>
              </a:lnSpc>
              <a:spcBef>
                <a:spcPts val="0"/>
              </a:spcBef>
              <a:spcAft>
                <a:spcPts val="0"/>
              </a:spcAft>
              <a:buClr>
                <a:schemeClr val="dk2"/>
              </a:buClr>
              <a:buSzPts val="5300"/>
              <a:buNone/>
              <a:defRPr sz="5300">
                <a:solidFill>
                  <a:schemeClr val="dk2"/>
                </a:solidFill>
              </a:defRPr>
            </a:lvl9pPr>
          </a:lstStyle>
          <a:p/>
        </p:txBody>
      </p:sp>
      <p:sp>
        <p:nvSpPr>
          <p:cNvPr id="341" name="Google Shape;341;p73"/>
          <p:cNvSpPr txBox="1"/>
          <p:nvPr>
            <p:ph idx="1" type="subTitle"/>
          </p:nvPr>
        </p:nvSpPr>
        <p:spPr>
          <a:xfrm>
            <a:off x="3934450" y="2642254"/>
            <a:ext cx="4497600" cy="1023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a:solidFill>
                  <a:schemeClr val="lt1"/>
                </a:solidFill>
              </a:defRPr>
            </a:lvl1pPr>
            <a:lvl2pPr lvl="1" algn="r">
              <a:lnSpc>
                <a:spcPct val="100000"/>
              </a:lnSpc>
              <a:spcBef>
                <a:spcPts val="1600"/>
              </a:spcBef>
              <a:spcAft>
                <a:spcPts val="0"/>
              </a:spcAft>
              <a:buSzPts val="1400"/>
              <a:buNone/>
              <a:defRPr>
                <a:solidFill>
                  <a:schemeClr val="lt1"/>
                </a:solidFill>
              </a:defRPr>
            </a:lvl2pPr>
            <a:lvl3pPr lvl="2" algn="r">
              <a:lnSpc>
                <a:spcPct val="100000"/>
              </a:lnSpc>
              <a:spcBef>
                <a:spcPts val="1600"/>
              </a:spcBef>
              <a:spcAft>
                <a:spcPts val="0"/>
              </a:spcAft>
              <a:buSzPts val="1400"/>
              <a:buNone/>
              <a:defRPr>
                <a:solidFill>
                  <a:schemeClr val="lt1"/>
                </a:solidFill>
              </a:defRPr>
            </a:lvl3pPr>
            <a:lvl4pPr lvl="3" algn="r">
              <a:lnSpc>
                <a:spcPct val="100000"/>
              </a:lnSpc>
              <a:spcBef>
                <a:spcPts val="1600"/>
              </a:spcBef>
              <a:spcAft>
                <a:spcPts val="0"/>
              </a:spcAft>
              <a:buSzPts val="1400"/>
              <a:buNone/>
              <a:defRPr>
                <a:solidFill>
                  <a:schemeClr val="lt1"/>
                </a:solidFill>
              </a:defRPr>
            </a:lvl4pPr>
            <a:lvl5pPr lvl="4" algn="r">
              <a:lnSpc>
                <a:spcPct val="100000"/>
              </a:lnSpc>
              <a:spcBef>
                <a:spcPts val="1600"/>
              </a:spcBef>
              <a:spcAft>
                <a:spcPts val="0"/>
              </a:spcAft>
              <a:buSzPts val="1400"/>
              <a:buNone/>
              <a:defRPr>
                <a:solidFill>
                  <a:schemeClr val="lt1"/>
                </a:solidFill>
              </a:defRPr>
            </a:lvl5pPr>
            <a:lvl6pPr lvl="5" algn="r">
              <a:lnSpc>
                <a:spcPct val="100000"/>
              </a:lnSpc>
              <a:spcBef>
                <a:spcPts val="1600"/>
              </a:spcBef>
              <a:spcAft>
                <a:spcPts val="0"/>
              </a:spcAft>
              <a:buSzPts val="1400"/>
              <a:buNone/>
              <a:defRPr>
                <a:solidFill>
                  <a:schemeClr val="lt1"/>
                </a:solidFill>
              </a:defRPr>
            </a:lvl6pPr>
            <a:lvl7pPr lvl="6" algn="r">
              <a:lnSpc>
                <a:spcPct val="100000"/>
              </a:lnSpc>
              <a:spcBef>
                <a:spcPts val="1600"/>
              </a:spcBef>
              <a:spcAft>
                <a:spcPts val="0"/>
              </a:spcAft>
              <a:buSzPts val="1400"/>
              <a:buNone/>
              <a:defRPr>
                <a:solidFill>
                  <a:schemeClr val="lt1"/>
                </a:solidFill>
              </a:defRPr>
            </a:lvl7pPr>
            <a:lvl8pPr lvl="7" algn="r">
              <a:lnSpc>
                <a:spcPct val="100000"/>
              </a:lnSpc>
              <a:spcBef>
                <a:spcPts val="1600"/>
              </a:spcBef>
              <a:spcAft>
                <a:spcPts val="0"/>
              </a:spcAft>
              <a:buSzPts val="1400"/>
              <a:buNone/>
              <a:defRPr>
                <a:solidFill>
                  <a:schemeClr val="lt1"/>
                </a:solidFill>
              </a:defRPr>
            </a:lvl8pPr>
            <a:lvl9pPr lvl="8" algn="r">
              <a:lnSpc>
                <a:spcPct val="100000"/>
              </a:lnSpc>
              <a:spcBef>
                <a:spcPts val="1600"/>
              </a:spcBef>
              <a:spcAft>
                <a:spcPts val="1600"/>
              </a:spcAft>
              <a:buSzPts val="1400"/>
              <a:buNone/>
              <a:defRPr>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SECTION_HEADER_1">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p74"/>
          <p:cNvSpPr txBox="1"/>
          <p:nvPr>
            <p:ph type="title"/>
          </p:nvPr>
        </p:nvSpPr>
        <p:spPr>
          <a:xfrm>
            <a:off x="1672800" y="1816325"/>
            <a:ext cx="5798400" cy="130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4" name="Google Shape;344;p74"/>
          <p:cNvSpPr txBox="1"/>
          <p:nvPr>
            <p:ph idx="1" type="body"/>
          </p:nvPr>
        </p:nvSpPr>
        <p:spPr>
          <a:xfrm>
            <a:off x="2892600" y="3464125"/>
            <a:ext cx="3358800" cy="4464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30200" lvl="1" marL="914400" algn="ctr">
              <a:lnSpc>
                <a:spcPct val="115000"/>
              </a:lnSpc>
              <a:spcBef>
                <a:spcPts val="1600"/>
              </a:spcBef>
              <a:spcAft>
                <a:spcPts val="0"/>
              </a:spcAft>
              <a:buClr>
                <a:schemeClr val="lt1"/>
              </a:buClr>
              <a:buSzPts val="1600"/>
              <a:buChar char="○"/>
              <a:defRPr sz="1600">
                <a:solidFill>
                  <a:schemeClr val="lt1"/>
                </a:solidFill>
              </a:defRPr>
            </a:lvl2pPr>
            <a:lvl3pPr indent="-330200" lvl="2" marL="1371600" algn="ctr">
              <a:lnSpc>
                <a:spcPct val="115000"/>
              </a:lnSpc>
              <a:spcBef>
                <a:spcPts val="1600"/>
              </a:spcBef>
              <a:spcAft>
                <a:spcPts val="0"/>
              </a:spcAft>
              <a:buClr>
                <a:schemeClr val="lt1"/>
              </a:buClr>
              <a:buSzPts val="1600"/>
              <a:buChar char="■"/>
              <a:defRPr sz="1600">
                <a:solidFill>
                  <a:schemeClr val="lt1"/>
                </a:solidFill>
              </a:defRPr>
            </a:lvl3pPr>
            <a:lvl4pPr indent="-330200" lvl="3" marL="1828800" algn="ctr">
              <a:lnSpc>
                <a:spcPct val="115000"/>
              </a:lnSpc>
              <a:spcBef>
                <a:spcPts val="1600"/>
              </a:spcBef>
              <a:spcAft>
                <a:spcPts val="0"/>
              </a:spcAft>
              <a:buClr>
                <a:schemeClr val="lt1"/>
              </a:buClr>
              <a:buSzPts val="1600"/>
              <a:buChar char="●"/>
              <a:defRPr sz="1600">
                <a:solidFill>
                  <a:schemeClr val="lt1"/>
                </a:solidFill>
              </a:defRPr>
            </a:lvl4pPr>
            <a:lvl5pPr indent="-330200" lvl="4" marL="2286000" algn="ctr">
              <a:lnSpc>
                <a:spcPct val="115000"/>
              </a:lnSpc>
              <a:spcBef>
                <a:spcPts val="1600"/>
              </a:spcBef>
              <a:spcAft>
                <a:spcPts val="0"/>
              </a:spcAft>
              <a:buClr>
                <a:schemeClr val="lt1"/>
              </a:buClr>
              <a:buSzPts val="1600"/>
              <a:buChar char="○"/>
              <a:defRPr sz="1600">
                <a:solidFill>
                  <a:schemeClr val="lt1"/>
                </a:solidFill>
              </a:defRPr>
            </a:lvl5pPr>
            <a:lvl6pPr indent="-330200" lvl="5" marL="2743200" algn="ctr">
              <a:lnSpc>
                <a:spcPct val="115000"/>
              </a:lnSpc>
              <a:spcBef>
                <a:spcPts val="1600"/>
              </a:spcBef>
              <a:spcAft>
                <a:spcPts val="0"/>
              </a:spcAft>
              <a:buClr>
                <a:schemeClr val="lt1"/>
              </a:buClr>
              <a:buSzPts val="1600"/>
              <a:buChar char="■"/>
              <a:defRPr sz="1600">
                <a:solidFill>
                  <a:schemeClr val="lt1"/>
                </a:solidFill>
              </a:defRPr>
            </a:lvl6pPr>
            <a:lvl7pPr indent="-330200" lvl="6" marL="3200400" algn="ctr">
              <a:lnSpc>
                <a:spcPct val="115000"/>
              </a:lnSpc>
              <a:spcBef>
                <a:spcPts val="1600"/>
              </a:spcBef>
              <a:spcAft>
                <a:spcPts val="0"/>
              </a:spcAft>
              <a:buClr>
                <a:schemeClr val="lt1"/>
              </a:buClr>
              <a:buSzPts val="1600"/>
              <a:buChar char="●"/>
              <a:defRPr sz="1600">
                <a:solidFill>
                  <a:schemeClr val="lt1"/>
                </a:solidFill>
              </a:defRPr>
            </a:lvl7pPr>
            <a:lvl8pPr indent="-330200" lvl="7" marL="3657600" algn="ctr">
              <a:lnSpc>
                <a:spcPct val="115000"/>
              </a:lnSpc>
              <a:spcBef>
                <a:spcPts val="1600"/>
              </a:spcBef>
              <a:spcAft>
                <a:spcPts val="0"/>
              </a:spcAft>
              <a:buClr>
                <a:schemeClr val="lt1"/>
              </a:buClr>
              <a:buSzPts val="1600"/>
              <a:buChar char="○"/>
              <a:defRPr sz="1600">
                <a:solidFill>
                  <a:schemeClr val="lt1"/>
                </a:solidFill>
              </a:defRPr>
            </a:lvl8pPr>
            <a:lvl9pPr indent="-330200" lvl="8" marL="4114800" algn="ctr">
              <a:lnSpc>
                <a:spcPct val="115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SECTION_HEADER_1_1">
    <p:bg>
      <p:bgPr>
        <a:blipFill>
          <a:blip r:embed="rId2">
            <a:alphaModFix/>
          </a:blip>
          <a:stretch>
            <a:fillRect/>
          </a:stretch>
        </a:blipFill>
      </p:bgPr>
    </p:bg>
    <p:spTree>
      <p:nvGrpSpPr>
        <p:cNvPr id="345" name="Shape 345"/>
        <p:cNvGrpSpPr/>
        <p:nvPr/>
      </p:nvGrpSpPr>
      <p:grpSpPr>
        <a:xfrm>
          <a:off x="0" y="0"/>
          <a:ext cx="0" cy="0"/>
          <a:chOff x="0" y="0"/>
          <a:chExt cx="0" cy="0"/>
        </a:xfrm>
      </p:grpSpPr>
      <p:sp>
        <p:nvSpPr>
          <p:cNvPr id="346" name="Google Shape;346;p75"/>
          <p:cNvSpPr txBox="1"/>
          <p:nvPr>
            <p:ph type="title"/>
          </p:nvPr>
        </p:nvSpPr>
        <p:spPr>
          <a:xfrm>
            <a:off x="739512" y="1104063"/>
            <a:ext cx="4693200" cy="2339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2500"/>
              <a:buNone/>
              <a:defRPr sz="2500">
                <a:solidFill>
                  <a:schemeClr val="dk2"/>
                </a:solidFill>
              </a:defRPr>
            </a:lvl1pPr>
            <a:lvl2pPr lvl="1" algn="l">
              <a:lnSpc>
                <a:spcPct val="100000"/>
              </a:lnSpc>
              <a:spcBef>
                <a:spcPts val="0"/>
              </a:spcBef>
              <a:spcAft>
                <a:spcPts val="0"/>
              </a:spcAft>
              <a:buClr>
                <a:schemeClr val="dk2"/>
              </a:buClr>
              <a:buSzPts val="3600"/>
              <a:buNone/>
              <a:defRPr sz="3600">
                <a:solidFill>
                  <a:schemeClr val="dk2"/>
                </a:solidFill>
              </a:defRPr>
            </a:lvl2pPr>
            <a:lvl3pPr lvl="2" algn="l">
              <a:lnSpc>
                <a:spcPct val="100000"/>
              </a:lnSpc>
              <a:spcBef>
                <a:spcPts val="0"/>
              </a:spcBef>
              <a:spcAft>
                <a:spcPts val="0"/>
              </a:spcAft>
              <a:buClr>
                <a:schemeClr val="dk2"/>
              </a:buClr>
              <a:buSzPts val="3600"/>
              <a:buNone/>
              <a:defRPr sz="3600">
                <a:solidFill>
                  <a:schemeClr val="dk2"/>
                </a:solidFill>
              </a:defRPr>
            </a:lvl3pPr>
            <a:lvl4pPr lvl="3" algn="l">
              <a:lnSpc>
                <a:spcPct val="100000"/>
              </a:lnSpc>
              <a:spcBef>
                <a:spcPts val="0"/>
              </a:spcBef>
              <a:spcAft>
                <a:spcPts val="0"/>
              </a:spcAft>
              <a:buClr>
                <a:schemeClr val="dk2"/>
              </a:buClr>
              <a:buSzPts val="3600"/>
              <a:buNone/>
              <a:defRPr sz="3600">
                <a:solidFill>
                  <a:schemeClr val="dk2"/>
                </a:solidFill>
              </a:defRPr>
            </a:lvl4pPr>
            <a:lvl5pPr lvl="4" algn="l">
              <a:lnSpc>
                <a:spcPct val="100000"/>
              </a:lnSpc>
              <a:spcBef>
                <a:spcPts val="0"/>
              </a:spcBef>
              <a:spcAft>
                <a:spcPts val="0"/>
              </a:spcAft>
              <a:buClr>
                <a:schemeClr val="dk2"/>
              </a:buClr>
              <a:buSzPts val="3600"/>
              <a:buNone/>
              <a:defRPr sz="3600">
                <a:solidFill>
                  <a:schemeClr val="dk2"/>
                </a:solidFill>
              </a:defRPr>
            </a:lvl5pPr>
            <a:lvl6pPr lvl="5" algn="l">
              <a:lnSpc>
                <a:spcPct val="100000"/>
              </a:lnSpc>
              <a:spcBef>
                <a:spcPts val="0"/>
              </a:spcBef>
              <a:spcAft>
                <a:spcPts val="0"/>
              </a:spcAft>
              <a:buClr>
                <a:schemeClr val="dk2"/>
              </a:buClr>
              <a:buSzPts val="3600"/>
              <a:buNone/>
              <a:defRPr sz="3600">
                <a:solidFill>
                  <a:schemeClr val="dk2"/>
                </a:solidFill>
              </a:defRPr>
            </a:lvl6pPr>
            <a:lvl7pPr lvl="6" algn="l">
              <a:lnSpc>
                <a:spcPct val="100000"/>
              </a:lnSpc>
              <a:spcBef>
                <a:spcPts val="0"/>
              </a:spcBef>
              <a:spcAft>
                <a:spcPts val="0"/>
              </a:spcAft>
              <a:buClr>
                <a:schemeClr val="dk2"/>
              </a:buClr>
              <a:buSzPts val="3600"/>
              <a:buNone/>
              <a:defRPr sz="3600">
                <a:solidFill>
                  <a:schemeClr val="dk2"/>
                </a:solidFill>
              </a:defRPr>
            </a:lvl7pPr>
            <a:lvl8pPr lvl="7" algn="l">
              <a:lnSpc>
                <a:spcPct val="100000"/>
              </a:lnSpc>
              <a:spcBef>
                <a:spcPts val="0"/>
              </a:spcBef>
              <a:spcAft>
                <a:spcPts val="0"/>
              </a:spcAft>
              <a:buClr>
                <a:schemeClr val="dk2"/>
              </a:buClr>
              <a:buSzPts val="3600"/>
              <a:buNone/>
              <a:defRPr sz="3600">
                <a:solidFill>
                  <a:schemeClr val="dk2"/>
                </a:solidFill>
              </a:defRPr>
            </a:lvl8pPr>
            <a:lvl9pPr lvl="8" algn="l">
              <a:lnSpc>
                <a:spcPct val="100000"/>
              </a:lnSpc>
              <a:spcBef>
                <a:spcPts val="0"/>
              </a:spcBef>
              <a:spcAft>
                <a:spcPts val="0"/>
              </a:spcAft>
              <a:buClr>
                <a:schemeClr val="dk2"/>
              </a:buClr>
              <a:buSzPts val="3600"/>
              <a:buNone/>
              <a:defRPr sz="3600">
                <a:solidFill>
                  <a:schemeClr val="dk2"/>
                </a:solidFill>
              </a:defRPr>
            </a:lvl9pPr>
          </a:lstStyle>
          <a:p/>
        </p:txBody>
      </p:sp>
      <p:sp>
        <p:nvSpPr>
          <p:cNvPr id="347" name="Google Shape;347;p75"/>
          <p:cNvSpPr txBox="1"/>
          <p:nvPr>
            <p:ph idx="1" type="body"/>
          </p:nvPr>
        </p:nvSpPr>
        <p:spPr>
          <a:xfrm>
            <a:off x="739512" y="3593038"/>
            <a:ext cx="3358800" cy="44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lvl1pPr>
            <a:lvl2pPr indent="-330200" lvl="1" marL="914400" algn="l">
              <a:lnSpc>
                <a:spcPct val="115000"/>
              </a:lnSpc>
              <a:spcBef>
                <a:spcPts val="1600"/>
              </a:spcBef>
              <a:spcAft>
                <a:spcPts val="0"/>
              </a:spcAft>
              <a:buClr>
                <a:schemeClr val="lt1"/>
              </a:buClr>
              <a:buSzPts val="1600"/>
              <a:buChar char="○"/>
              <a:defRPr sz="1600">
                <a:solidFill>
                  <a:schemeClr val="lt1"/>
                </a:solidFill>
              </a:defRPr>
            </a:lvl2pPr>
            <a:lvl3pPr indent="-330200" lvl="2" marL="1371600" algn="l">
              <a:lnSpc>
                <a:spcPct val="115000"/>
              </a:lnSpc>
              <a:spcBef>
                <a:spcPts val="1600"/>
              </a:spcBef>
              <a:spcAft>
                <a:spcPts val="0"/>
              </a:spcAft>
              <a:buClr>
                <a:schemeClr val="lt1"/>
              </a:buClr>
              <a:buSzPts val="1600"/>
              <a:buChar char="■"/>
              <a:defRPr sz="1600">
                <a:solidFill>
                  <a:schemeClr val="lt1"/>
                </a:solidFill>
              </a:defRPr>
            </a:lvl3pPr>
            <a:lvl4pPr indent="-330200" lvl="3" marL="1828800" algn="l">
              <a:lnSpc>
                <a:spcPct val="115000"/>
              </a:lnSpc>
              <a:spcBef>
                <a:spcPts val="1600"/>
              </a:spcBef>
              <a:spcAft>
                <a:spcPts val="0"/>
              </a:spcAft>
              <a:buClr>
                <a:schemeClr val="lt1"/>
              </a:buClr>
              <a:buSzPts val="1600"/>
              <a:buChar char="●"/>
              <a:defRPr sz="1600">
                <a:solidFill>
                  <a:schemeClr val="lt1"/>
                </a:solidFill>
              </a:defRPr>
            </a:lvl4pPr>
            <a:lvl5pPr indent="-330200" lvl="4" marL="2286000" algn="l">
              <a:lnSpc>
                <a:spcPct val="115000"/>
              </a:lnSpc>
              <a:spcBef>
                <a:spcPts val="1600"/>
              </a:spcBef>
              <a:spcAft>
                <a:spcPts val="0"/>
              </a:spcAft>
              <a:buClr>
                <a:schemeClr val="lt1"/>
              </a:buClr>
              <a:buSzPts val="1600"/>
              <a:buChar char="○"/>
              <a:defRPr sz="1600">
                <a:solidFill>
                  <a:schemeClr val="lt1"/>
                </a:solidFill>
              </a:defRPr>
            </a:lvl5pPr>
            <a:lvl6pPr indent="-330200" lvl="5" marL="2743200" algn="l">
              <a:lnSpc>
                <a:spcPct val="115000"/>
              </a:lnSpc>
              <a:spcBef>
                <a:spcPts val="1600"/>
              </a:spcBef>
              <a:spcAft>
                <a:spcPts val="0"/>
              </a:spcAft>
              <a:buClr>
                <a:schemeClr val="lt1"/>
              </a:buClr>
              <a:buSzPts val="1600"/>
              <a:buChar char="■"/>
              <a:defRPr sz="1600">
                <a:solidFill>
                  <a:schemeClr val="lt1"/>
                </a:solidFill>
              </a:defRPr>
            </a:lvl6pPr>
            <a:lvl7pPr indent="-330200" lvl="6" marL="3200400" algn="l">
              <a:lnSpc>
                <a:spcPct val="115000"/>
              </a:lnSpc>
              <a:spcBef>
                <a:spcPts val="1600"/>
              </a:spcBef>
              <a:spcAft>
                <a:spcPts val="0"/>
              </a:spcAft>
              <a:buClr>
                <a:schemeClr val="lt1"/>
              </a:buClr>
              <a:buSzPts val="1600"/>
              <a:buChar char="●"/>
              <a:defRPr sz="1600">
                <a:solidFill>
                  <a:schemeClr val="lt1"/>
                </a:solidFill>
              </a:defRPr>
            </a:lvl7pPr>
            <a:lvl8pPr indent="-330200" lvl="7" marL="3657600" algn="l">
              <a:lnSpc>
                <a:spcPct val="115000"/>
              </a:lnSpc>
              <a:spcBef>
                <a:spcPts val="1600"/>
              </a:spcBef>
              <a:spcAft>
                <a:spcPts val="0"/>
              </a:spcAft>
              <a:buClr>
                <a:schemeClr val="lt1"/>
              </a:buClr>
              <a:buSzPts val="1600"/>
              <a:buChar char="○"/>
              <a:defRPr sz="1600">
                <a:solidFill>
                  <a:schemeClr val="lt1"/>
                </a:solidFill>
              </a:defRPr>
            </a:lvl8pPr>
            <a:lvl9pPr indent="-330200" lvl="8" marL="4114800" algn="l">
              <a:lnSpc>
                <a:spcPct val="115000"/>
              </a:lnSpc>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76"/>
          <p:cNvSpPr txBox="1"/>
          <p:nvPr>
            <p:ph type="title"/>
          </p:nvPr>
        </p:nvSpPr>
        <p:spPr>
          <a:xfrm>
            <a:off x="636075" y="2693673"/>
            <a:ext cx="1171200" cy="572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lt1"/>
              </a:buClr>
              <a:buSzPts val="3200"/>
              <a:buNone/>
              <a:defRPr sz="3200">
                <a:solidFill>
                  <a:schemeClr val="lt1"/>
                </a:solidFill>
              </a:defRPr>
            </a:lvl1pPr>
            <a:lvl2pPr lvl="1" algn="r">
              <a:lnSpc>
                <a:spcPct val="100000"/>
              </a:lnSpc>
              <a:spcBef>
                <a:spcPts val="0"/>
              </a:spcBef>
              <a:spcAft>
                <a:spcPts val="0"/>
              </a:spcAft>
              <a:buClr>
                <a:schemeClr val="dk1"/>
              </a:buClr>
              <a:buSzPts val="4400"/>
              <a:buNone/>
              <a:defRPr sz="4400">
                <a:solidFill>
                  <a:schemeClr val="dk1"/>
                </a:solidFill>
              </a:defRPr>
            </a:lvl2pPr>
            <a:lvl3pPr lvl="2" algn="r">
              <a:lnSpc>
                <a:spcPct val="100000"/>
              </a:lnSpc>
              <a:spcBef>
                <a:spcPts val="0"/>
              </a:spcBef>
              <a:spcAft>
                <a:spcPts val="0"/>
              </a:spcAft>
              <a:buClr>
                <a:schemeClr val="dk1"/>
              </a:buClr>
              <a:buSzPts val="4400"/>
              <a:buNone/>
              <a:defRPr sz="4400">
                <a:solidFill>
                  <a:schemeClr val="dk1"/>
                </a:solidFill>
              </a:defRPr>
            </a:lvl3pPr>
            <a:lvl4pPr lvl="3" algn="r">
              <a:lnSpc>
                <a:spcPct val="100000"/>
              </a:lnSpc>
              <a:spcBef>
                <a:spcPts val="0"/>
              </a:spcBef>
              <a:spcAft>
                <a:spcPts val="0"/>
              </a:spcAft>
              <a:buClr>
                <a:schemeClr val="dk1"/>
              </a:buClr>
              <a:buSzPts val="4400"/>
              <a:buNone/>
              <a:defRPr sz="4400">
                <a:solidFill>
                  <a:schemeClr val="dk1"/>
                </a:solidFill>
              </a:defRPr>
            </a:lvl4pPr>
            <a:lvl5pPr lvl="4" algn="r">
              <a:lnSpc>
                <a:spcPct val="100000"/>
              </a:lnSpc>
              <a:spcBef>
                <a:spcPts val="0"/>
              </a:spcBef>
              <a:spcAft>
                <a:spcPts val="0"/>
              </a:spcAft>
              <a:buClr>
                <a:schemeClr val="dk1"/>
              </a:buClr>
              <a:buSzPts val="4400"/>
              <a:buNone/>
              <a:defRPr sz="4400">
                <a:solidFill>
                  <a:schemeClr val="dk1"/>
                </a:solidFill>
              </a:defRPr>
            </a:lvl5pPr>
            <a:lvl6pPr lvl="5" algn="r">
              <a:lnSpc>
                <a:spcPct val="100000"/>
              </a:lnSpc>
              <a:spcBef>
                <a:spcPts val="0"/>
              </a:spcBef>
              <a:spcAft>
                <a:spcPts val="0"/>
              </a:spcAft>
              <a:buClr>
                <a:schemeClr val="dk1"/>
              </a:buClr>
              <a:buSzPts val="4400"/>
              <a:buNone/>
              <a:defRPr sz="4400">
                <a:solidFill>
                  <a:schemeClr val="dk1"/>
                </a:solidFill>
              </a:defRPr>
            </a:lvl6pPr>
            <a:lvl7pPr lvl="6" algn="r">
              <a:lnSpc>
                <a:spcPct val="100000"/>
              </a:lnSpc>
              <a:spcBef>
                <a:spcPts val="0"/>
              </a:spcBef>
              <a:spcAft>
                <a:spcPts val="0"/>
              </a:spcAft>
              <a:buClr>
                <a:schemeClr val="dk1"/>
              </a:buClr>
              <a:buSzPts val="4400"/>
              <a:buNone/>
              <a:defRPr sz="4400">
                <a:solidFill>
                  <a:schemeClr val="dk1"/>
                </a:solidFill>
              </a:defRPr>
            </a:lvl7pPr>
            <a:lvl8pPr lvl="7" algn="r">
              <a:lnSpc>
                <a:spcPct val="100000"/>
              </a:lnSpc>
              <a:spcBef>
                <a:spcPts val="0"/>
              </a:spcBef>
              <a:spcAft>
                <a:spcPts val="0"/>
              </a:spcAft>
              <a:buClr>
                <a:schemeClr val="dk1"/>
              </a:buClr>
              <a:buSzPts val="4400"/>
              <a:buNone/>
              <a:defRPr sz="4400">
                <a:solidFill>
                  <a:schemeClr val="dk1"/>
                </a:solidFill>
              </a:defRPr>
            </a:lvl8pPr>
            <a:lvl9pPr lvl="8" algn="r">
              <a:lnSpc>
                <a:spcPct val="100000"/>
              </a:lnSpc>
              <a:spcBef>
                <a:spcPts val="0"/>
              </a:spcBef>
              <a:spcAft>
                <a:spcPts val="0"/>
              </a:spcAft>
              <a:buClr>
                <a:schemeClr val="dk1"/>
              </a:buClr>
              <a:buSzPts val="4400"/>
              <a:buNone/>
              <a:defRPr sz="4400">
                <a:solidFill>
                  <a:schemeClr val="dk1"/>
                </a:solidFill>
              </a:defRPr>
            </a:lvl9pPr>
          </a:lstStyle>
          <a:p/>
        </p:txBody>
      </p:sp>
      <p:sp>
        <p:nvSpPr>
          <p:cNvPr id="350" name="Google Shape;350;p76"/>
          <p:cNvSpPr txBox="1"/>
          <p:nvPr>
            <p:ph idx="1" type="body"/>
          </p:nvPr>
        </p:nvSpPr>
        <p:spPr>
          <a:xfrm>
            <a:off x="1807325" y="3330900"/>
            <a:ext cx="3960900" cy="5727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rgbClr val="000000"/>
              </a:buClr>
              <a:buSzPts val="1800"/>
              <a:buChar char="●"/>
              <a:defRPr>
                <a:solidFill>
                  <a:srgbClr val="000000"/>
                </a:solidFill>
              </a:defRPr>
            </a:lvl1pPr>
            <a:lvl2pPr indent="-342900" lvl="1" marL="914400" algn="l">
              <a:lnSpc>
                <a:spcPct val="100000"/>
              </a:lnSpc>
              <a:spcBef>
                <a:spcPts val="1600"/>
              </a:spcBef>
              <a:spcAft>
                <a:spcPts val="0"/>
              </a:spcAft>
              <a:buClr>
                <a:srgbClr val="000000"/>
              </a:buClr>
              <a:buSzPts val="1800"/>
              <a:buChar char="○"/>
              <a:defRPr sz="1800">
                <a:solidFill>
                  <a:srgbClr val="000000"/>
                </a:solidFill>
              </a:defRPr>
            </a:lvl2pPr>
            <a:lvl3pPr indent="-342900" lvl="2" marL="1371600" algn="l">
              <a:lnSpc>
                <a:spcPct val="100000"/>
              </a:lnSpc>
              <a:spcBef>
                <a:spcPts val="1600"/>
              </a:spcBef>
              <a:spcAft>
                <a:spcPts val="0"/>
              </a:spcAft>
              <a:buClr>
                <a:srgbClr val="000000"/>
              </a:buClr>
              <a:buSzPts val="1800"/>
              <a:buChar char="■"/>
              <a:defRPr sz="1800">
                <a:solidFill>
                  <a:srgbClr val="000000"/>
                </a:solidFill>
              </a:defRPr>
            </a:lvl3pPr>
            <a:lvl4pPr indent="-342900" lvl="3" marL="1828800" algn="l">
              <a:lnSpc>
                <a:spcPct val="100000"/>
              </a:lnSpc>
              <a:spcBef>
                <a:spcPts val="1600"/>
              </a:spcBef>
              <a:spcAft>
                <a:spcPts val="0"/>
              </a:spcAft>
              <a:buClr>
                <a:srgbClr val="000000"/>
              </a:buClr>
              <a:buSzPts val="1800"/>
              <a:buChar char="●"/>
              <a:defRPr sz="1800">
                <a:solidFill>
                  <a:srgbClr val="000000"/>
                </a:solidFill>
              </a:defRPr>
            </a:lvl4pPr>
            <a:lvl5pPr indent="-342900" lvl="4" marL="2286000" algn="l">
              <a:lnSpc>
                <a:spcPct val="100000"/>
              </a:lnSpc>
              <a:spcBef>
                <a:spcPts val="1600"/>
              </a:spcBef>
              <a:spcAft>
                <a:spcPts val="0"/>
              </a:spcAft>
              <a:buClr>
                <a:srgbClr val="000000"/>
              </a:buClr>
              <a:buSzPts val="1800"/>
              <a:buChar char="○"/>
              <a:defRPr sz="1800">
                <a:solidFill>
                  <a:srgbClr val="000000"/>
                </a:solidFill>
              </a:defRPr>
            </a:lvl5pPr>
            <a:lvl6pPr indent="-342900" lvl="5" marL="2743200" algn="l">
              <a:lnSpc>
                <a:spcPct val="100000"/>
              </a:lnSpc>
              <a:spcBef>
                <a:spcPts val="1600"/>
              </a:spcBef>
              <a:spcAft>
                <a:spcPts val="0"/>
              </a:spcAft>
              <a:buClr>
                <a:srgbClr val="000000"/>
              </a:buClr>
              <a:buSzPts val="1800"/>
              <a:buChar char="■"/>
              <a:defRPr sz="1800">
                <a:solidFill>
                  <a:srgbClr val="000000"/>
                </a:solidFill>
              </a:defRPr>
            </a:lvl6pPr>
            <a:lvl7pPr indent="-342900" lvl="6" marL="3200400" algn="l">
              <a:lnSpc>
                <a:spcPct val="100000"/>
              </a:lnSpc>
              <a:spcBef>
                <a:spcPts val="1600"/>
              </a:spcBef>
              <a:spcAft>
                <a:spcPts val="0"/>
              </a:spcAft>
              <a:buClr>
                <a:srgbClr val="000000"/>
              </a:buClr>
              <a:buSzPts val="1800"/>
              <a:buChar char="●"/>
              <a:defRPr sz="1800">
                <a:solidFill>
                  <a:srgbClr val="000000"/>
                </a:solidFill>
              </a:defRPr>
            </a:lvl7pPr>
            <a:lvl8pPr indent="-342900" lvl="7" marL="3657600" algn="l">
              <a:lnSpc>
                <a:spcPct val="100000"/>
              </a:lnSpc>
              <a:spcBef>
                <a:spcPts val="1600"/>
              </a:spcBef>
              <a:spcAft>
                <a:spcPts val="0"/>
              </a:spcAft>
              <a:buClr>
                <a:srgbClr val="000000"/>
              </a:buClr>
              <a:buSzPts val="1800"/>
              <a:buChar char="○"/>
              <a:defRPr sz="1800">
                <a:solidFill>
                  <a:srgbClr val="000000"/>
                </a:solidFill>
              </a:defRPr>
            </a:lvl8pPr>
            <a:lvl9pPr indent="-342900" lvl="8" marL="4114800" algn="l">
              <a:lnSpc>
                <a:spcPct val="100000"/>
              </a:lnSpc>
              <a:spcBef>
                <a:spcPts val="1600"/>
              </a:spcBef>
              <a:spcAft>
                <a:spcPts val="1600"/>
              </a:spcAft>
              <a:buClr>
                <a:srgbClr val="000000"/>
              </a:buClr>
              <a:buSzPts val="1800"/>
              <a:buChar char="■"/>
              <a:defRPr sz="1800">
                <a:solidFill>
                  <a:srgbClr val="000000"/>
                </a:solidFill>
              </a:defRPr>
            </a:lvl9pPr>
          </a:lstStyle>
          <a:p/>
        </p:txBody>
      </p:sp>
      <p:sp>
        <p:nvSpPr>
          <p:cNvPr id="351" name="Google Shape;351;p76"/>
          <p:cNvSpPr txBox="1"/>
          <p:nvPr>
            <p:ph idx="2" type="title"/>
          </p:nvPr>
        </p:nvSpPr>
        <p:spPr>
          <a:xfrm>
            <a:off x="1807325" y="2657175"/>
            <a:ext cx="4133700" cy="572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3">
    <p:bg>
      <p:bgPr>
        <a:blipFill>
          <a:blip r:embed="rId2">
            <a:alphaModFix/>
          </a:blip>
          <a:stretch>
            <a:fillRect/>
          </a:stretch>
        </a:blipFill>
      </p:bgPr>
    </p:bg>
    <p:spTree>
      <p:nvGrpSpPr>
        <p:cNvPr id="352" name="Shape 352"/>
        <p:cNvGrpSpPr/>
        <p:nvPr/>
      </p:nvGrpSpPr>
      <p:grpSpPr>
        <a:xfrm>
          <a:off x="0" y="0"/>
          <a:ext cx="0" cy="0"/>
          <a:chOff x="0" y="0"/>
          <a:chExt cx="0" cy="0"/>
        </a:xfrm>
      </p:grpSpPr>
      <p:sp>
        <p:nvSpPr>
          <p:cNvPr id="353" name="Google Shape;353;p77"/>
          <p:cNvSpPr txBox="1"/>
          <p:nvPr>
            <p:ph type="title"/>
          </p:nvPr>
        </p:nvSpPr>
        <p:spPr>
          <a:xfrm>
            <a:off x="3593275" y="1521068"/>
            <a:ext cx="1957500" cy="66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800"/>
              <a:buNone/>
              <a:defRPr sz="4800">
                <a:solidFill>
                  <a:schemeClr val="lt1"/>
                </a:solidFill>
              </a:defRPr>
            </a:lvl1pPr>
            <a:lvl2pPr lvl="1" algn="ctr">
              <a:lnSpc>
                <a:spcPct val="100000"/>
              </a:lnSpc>
              <a:spcBef>
                <a:spcPts val="0"/>
              </a:spcBef>
              <a:spcAft>
                <a:spcPts val="0"/>
              </a:spcAft>
              <a:buClr>
                <a:schemeClr val="dk2"/>
              </a:buClr>
              <a:buSzPts val="4800"/>
              <a:buNone/>
              <a:defRPr sz="4800">
                <a:solidFill>
                  <a:schemeClr val="dk2"/>
                </a:solidFill>
              </a:defRPr>
            </a:lvl2pPr>
            <a:lvl3pPr lvl="2" algn="ctr">
              <a:lnSpc>
                <a:spcPct val="100000"/>
              </a:lnSpc>
              <a:spcBef>
                <a:spcPts val="0"/>
              </a:spcBef>
              <a:spcAft>
                <a:spcPts val="0"/>
              </a:spcAft>
              <a:buClr>
                <a:schemeClr val="dk2"/>
              </a:buClr>
              <a:buSzPts val="4800"/>
              <a:buNone/>
              <a:defRPr sz="4800">
                <a:solidFill>
                  <a:schemeClr val="dk2"/>
                </a:solidFill>
              </a:defRPr>
            </a:lvl3pPr>
            <a:lvl4pPr lvl="3" algn="ctr">
              <a:lnSpc>
                <a:spcPct val="100000"/>
              </a:lnSpc>
              <a:spcBef>
                <a:spcPts val="0"/>
              </a:spcBef>
              <a:spcAft>
                <a:spcPts val="0"/>
              </a:spcAft>
              <a:buClr>
                <a:schemeClr val="dk2"/>
              </a:buClr>
              <a:buSzPts val="4800"/>
              <a:buNone/>
              <a:defRPr sz="4800">
                <a:solidFill>
                  <a:schemeClr val="dk2"/>
                </a:solidFill>
              </a:defRPr>
            </a:lvl4pPr>
            <a:lvl5pPr lvl="4" algn="ctr">
              <a:lnSpc>
                <a:spcPct val="100000"/>
              </a:lnSpc>
              <a:spcBef>
                <a:spcPts val="0"/>
              </a:spcBef>
              <a:spcAft>
                <a:spcPts val="0"/>
              </a:spcAft>
              <a:buClr>
                <a:schemeClr val="dk2"/>
              </a:buClr>
              <a:buSzPts val="4800"/>
              <a:buNone/>
              <a:defRPr sz="4800">
                <a:solidFill>
                  <a:schemeClr val="dk2"/>
                </a:solidFill>
              </a:defRPr>
            </a:lvl5pPr>
            <a:lvl6pPr lvl="5" algn="ctr">
              <a:lnSpc>
                <a:spcPct val="100000"/>
              </a:lnSpc>
              <a:spcBef>
                <a:spcPts val="0"/>
              </a:spcBef>
              <a:spcAft>
                <a:spcPts val="0"/>
              </a:spcAft>
              <a:buClr>
                <a:schemeClr val="dk2"/>
              </a:buClr>
              <a:buSzPts val="4800"/>
              <a:buNone/>
              <a:defRPr sz="4800">
                <a:solidFill>
                  <a:schemeClr val="dk2"/>
                </a:solidFill>
              </a:defRPr>
            </a:lvl6pPr>
            <a:lvl7pPr lvl="6" algn="ctr">
              <a:lnSpc>
                <a:spcPct val="100000"/>
              </a:lnSpc>
              <a:spcBef>
                <a:spcPts val="0"/>
              </a:spcBef>
              <a:spcAft>
                <a:spcPts val="0"/>
              </a:spcAft>
              <a:buClr>
                <a:schemeClr val="dk2"/>
              </a:buClr>
              <a:buSzPts val="4800"/>
              <a:buNone/>
              <a:defRPr sz="4800">
                <a:solidFill>
                  <a:schemeClr val="dk2"/>
                </a:solidFill>
              </a:defRPr>
            </a:lvl7pPr>
            <a:lvl8pPr lvl="7" algn="ctr">
              <a:lnSpc>
                <a:spcPct val="100000"/>
              </a:lnSpc>
              <a:spcBef>
                <a:spcPts val="0"/>
              </a:spcBef>
              <a:spcAft>
                <a:spcPts val="0"/>
              </a:spcAft>
              <a:buClr>
                <a:schemeClr val="dk2"/>
              </a:buClr>
              <a:buSzPts val="4800"/>
              <a:buNone/>
              <a:defRPr sz="4800">
                <a:solidFill>
                  <a:schemeClr val="dk2"/>
                </a:solidFill>
              </a:defRPr>
            </a:lvl8pPr>
            <a:lvl9pPr lvl="8" algn="ctr">
              <a:lnSpc>
                <a:spcPct val="100000"/>
              </a:lnSpc>
              <a:spcBef>
                <a:spcPts val="0"/>
              </a:spcBef>
              <a:spcAft>
                <a:spcPts val="0"/>
              </a:spcAft>
              <a:buClr>
                <a:schemeClr val="dk2"/>
              </a:buClr>
              <a:buSzPts val="4800"/>
              <a:buNone/>
              <a:defRPr sz="4800">
                <a:solidFill>
                  <a:schemeClr val="dk2"/>
                </a:solidFill>
              </a:defRPr>
            </a:lvl9pPr>
          </a:lstStyle>
          <a:p/>
        </p:txBody>
      </p:sp>
      <p:sp>
        <p:nvSpPr>
          <p:cNvPr id="354" name="Google Shape;354;p77"/>
          <p:cNvSpPr txBox="1"/>
          <p:nvPr>
            <p:ph idx="1" type="body"/>
          </p:nvPr>
        </p:nvSpPr>
        <p:spPr>
          <a:xfrm>
            <a:off x="3132000" y="3379246"/>
            <a:ext cx="2880000" cy="572700"/>
          </a:xfrm>
          <a:prstGeom prst="rect">
            <a:avLst/>
          </a:prstGeom>
          <a:noFill/>
          <a:ln>
            <a:noFill/>
          </a:ln>
        </p:spPr>
        <p:txBody>
          <a:bodyPr anchorCtr="0" anchor="t" bIns="91425" lIns="91425" spcFirstLastPara="1" rIns="91425" wrap="square" tIns="91425">
            <a:noAutofit/>
          </a:bodyPr>
          <a:lstStyle>
            <a:lvl1pPr indent="-317500" lvl="0" marL="457200" algn="ctr">
              <a:lnSpc>
                <a:spcPct val="100000"/>
              </a:lnSpc>
              <a:spcBef>
                <a:spcPts val="0"/>
              </a:spcBef>
              <a:spcAft>
                <a:spcPts val="0"/>
              </a:spcAft>
              <a:buSzPts val="1400"/>
              <a:buChar char="●"/>
              <a:defRPr sz="1400"/>
            </a:lvl1pPr>
            <a:lvl2pPr indent="-317500" lvl="1" marL="914400" algn="ctr">
              <a:lnSpc>
                <a:spcPct val="100000"/>
              </a:lnSpc>
              <a:spcBef>
                <a:spcPts val="1600"/>
              </a:spcBef>
              <a:spcAft>
                <a:spcPts val="0"/>
              </a:spcAft>
              <a:buSzPts val="1400"/>
              <a:buChar char="○"/>
              <a:defRPr/>
            </a:lvl2pPr>
            <a:lvl3pPr indent="-317500" lvl="2" marL="1371600" algn="ctr">
              <a:lnSpc>
                <a:spcPct val="100000"/>
              </a:lnSpc>
              <a:spcBef>
                <a:spcPts val="1600"/>
              </a:spcBef>
              <a:spcAft>
                <a:spcPts val="0"/>
              </a:spcAft>
              <a:buSzPts val="1400"/>
              <a:buChar char="■"/>
              <a:defRPr/>
            </a:lvl3pPr>
            <a:lvl4pPr indent="-317500" lvl="3" marL="1828800" algn="ctr">
              <a:lnSpc>
                <a:spcPct val="100000"/>
              </a:lnSpc>
              <a:spcBef>
                <a:spcPts val="1600"/>
              </a:spcBef>
              <a:spcAft>
                <a:spcPts val="0"/>
              </a:spcAft>
              <a:buSzPts val="1400"/>
              <a:buChar char="●"/>
              <a:defRPr/>
            </a:lvl4pPr>
            <a:lvl5pPr indent="-317500" lvl="4" marL="2286000" algn="ctr">
              <a:lnSpc>
                <a:spcPct val="100000"/>
              </a:lnSpc>
              <a:spcBef>
                <a:spcPts val="1600"/>
              </a:spcBef>
              <a:spcAft>
                <a:spcPts val="0"/>
              </a:spcAft>
              <a:buSzPts val="1400"/>
              <a:buChar char="○"/>
              <a:defRPr/>
            </a:lvl5pPr>
            <a:lvl6pPr indent="-317500" lvl="5" marL="2743200" algn="ctr">
              <a:lnSpc>
                <a:spcPct val="100000"/>
              </a:lnSpc>
              <a:spcBef>
                <a:spcPts val="1600"/>
              </a:spcBef>
              <a:spcAft>
                <a:spcPts val="0"/>
              </a:spcAft>
              <a:buSzPts val="1400"/>
              <a:buChar char="■"/>
              <a:defRPr/>
            </a:lvl6pPr>
            <a:lvl7pPr indent="-317500" lvl="6" marL="3200400" algn="ctr">
              <a:lnSpc>
                <a:spcPct val="100000"/>
              </a:lnSpc>
              <a:spcBef>
                <a:spcPts val="1600"/>
              </a:spcBef>
              <a:spcAft>
                <a:spcPts val="0"/>
              </a:spcAft>
              <a:buSzPts val="1400"/>
              <a:buChar char="●"/>
              <a:defRPr/>
            </a:lvl7pPr>
            <a:lvl8pPr indent="-317500" lvl="7" marL="3657600" algn="ctr">
              <a:lnSpc>
                <a:spcPct val="100000"/>
              </a:lnSpc>
              <a:spcBef>
                <a:spcPts val="1600"/>
              </a:spcBef>
              <a:spcAft>
                <a:spcPts val="0"/>
              </a:spcAft>
              <a:buSzPts val="1400"/>
              <a:buChar char="○"/>
              <a:defRPr/>
            </a:lvl8pPr>
            <a:lvl9pPr indent="-317500" lvl="8" marL="4114800" algn="ctr">
              <a:lnSpc>
                <a:spcPct val="100000"/>
              </a:lnSpc>
              <a:spcBef>
                <a:spcPts val="1600"/>
              </a:spcBef>
              <a:spcAft>
                <a:spcPts val="1600"/>
              </a:spcAft>
              <a:buSzPts val="1400"/>
              <a:buChar char="■"/>
              <a:defRPr/>
            </a:lvl9pPr>
          </a:lstStyle>
          <a:p/>
        </p:txBody>
      </p:sp>
      <p:sp>
        <p:nvSpPr>
          <p:cNvPr id="355" name="Google Shape;355;p77"/>
          <p:cNvSpPr txBox="1"/>
          <p:nvPr>
            <p:ph idx="2" type="title"/>
          </p:nvPr>
        </p:nvSpPr>
        <p:spPr>
          <a:xfrm>
            <a:off x="2505150" y="2680398"/>
            <a:ext cx="41337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600">
                <a:solidFill>
                  <a:schemeClr val="dk2"/>
                </a:solidFill>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56" name="Shape 356"/>
        <p:cNvGrpSpPr/>
        <p:nvPr/>
      </p:nvGrpSpPr>
      <p:grpSpPr>
        <a:xfrm>
          <a:off x="0" y="0"/>
          <a:ext cx="0" cy="0"/>
          <a:chOff x="0" y="0"/>
          <a:chExt cx="0" cy="0"/>
        </a:xfrm>
      </p:grpSpPr>
      <p:sp>
        <p:nvSpPr>
          <p:cNvPr id="357" name="Google Shape;357;p78"/>
          <p:cNvSpPr txBox="1"/>
          <p:nvPr>
            <p:ph type="title"/>
          </p:nvPr>
        </p:nvSpPr>
        <p:spPr>
          <a:xfrm>
            <a:off x="4284425" y="1316762"/>
            <a:ext cx="3542100" cy="62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800"/>
              <a:buNone/>
              <a:defRPr>
                <a:solidFill>
                  <a:schemeClr val="dk2"/>
                </a:solidFill>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358" name="Google Shape;358;p78"/>
          <p:cNvSpPr txBox="1"/>
          <p:nvPr>
            <p:ph idx="1" type="subTitle"/>
          </p:nvPr>
        </p:nvSpPr>
        <p:spPr>
          <a:xfrm>
            <a:off x="4270550" y="2431625"/>
            <a:ext cx="3426000" cy="66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600"/>
              <a:buFont typeface="Montserrat ExtraBold"/>
              <a:buNone/>
              <a:defRPr>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59" name="Google Shape;359;p78"/>
          <p:cNvSpPr txBox="1"/>
          <p:nvPr/>
        </p:nvSpPr>
        <p:spPr>
          <a:xfrm>
            <a:off x="4277225" y="2893659"/>
            <a:ext cx="3573300" cy="108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2"/>
              </a:solidFill>
              <a:latin typeface="Montserrat"/>
              <a:ea typeface="Montserrat"/>
              <a:cs typeface="Montserrat"/>
              <a:sym typeface="Montserrat"/>
            </a:endParaRPr>
          </a:p>
          <a:p>
            <a:pPr indent="0" lvl="0" marL="0" marR="0" rtl="0" algn="l">
              <a:lnSpc>
                <a:spcPct val="115000"/>
              </a:lnSpc>
              <a:spcBef>
                <a:spcPts val="1600"/>
              </a:spcBef>
              <a:spcAft>
                <a:spcPts val="1600"/>
              </a:spcAft>
              <a:buClr>
                <a:srgbClr val="000000"/>
              </a:buClr>
              <a:buSzPts val="1400"/>
              <a:buFont typeface="Arial"/>
              <a:buNone/>
            </a:pPr>
            <a:r>
              <a:t/>
            </a:r>
            <a:endParaRPr b="0" i="0" sz="1400" u="none" cap="none" strike="noStrike">
              <a:solidFill>
                <a:schemeClr val="dk1"/>
              </a:solidFill>
              <a:latin typeface="Montserrat"/>
              <a:ea typeface="Montserrat"/>
              <a:cs typeface="Montserrat"/>
              <a:sym typeface="Montserrat"/>
            </a:endParaRPr>
          </a:p>
        </p:txBody>
      </p:sp>
      <p:sp>
        <p:nvSpPr>
          <p:cNvPr id="360" name="Google Shape;360;p78"/>
          <p:cNvSpPr txBox="1"/>
          <p:nvPr>
            <p:ph idx="2" type="body"/>
          </p:nvPr>
        </p:nvSpPr>
        <p:spPr>
          <a:xfrm>
            <a:off x="4270550" y="3084025"/>
            <a:ext cx="3339300" cy="1117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solidFill>
                  <a:srgbClr val="FFFFFF"/>
                </a:solidFill>
              </a:defRPr>
            </a:lvl1pPr>
            <a:lvl2pPr indent="-298450" lvl="1" marL="914400" algn="l">
              <a:lnSpc>
                <a:spcPct val="115000"/>
              </a:lnSpc>
              <a:spcBef>
                <a:spcPts val="1600"/>
              </a:spcBef>
              <a:spcAft>
                <a:spcPts val="0"/>
              </a:spcAft>
              <a:buSzPts val="1100"/>
              <a:buChar char="○"/>
              <a:defRPr sz="1100"/>
            </a:lvl2pPr>
            <a:lvl3pPr indent="-298450" lvl="2" marL="1371600" algn="l">
              <a:lnSpc>
                <a:spcPct val="115000"/>
              </a:lnSpc>
              <a:spcBef>
                <a:spcPts val="1600"/>
              </a:spcBef>
              <a:spcAft>
                <a:spcPts val="0"/>
              </a:spcAft>
              <a:buSzPts val="1100"/>
              <a:buChar char="■"/>
              <a:defRPr sz="1100"/>
            </a:lvl3pPr>
            <a:lvl4pPr indent="-298450" lvl="3" marL="1828800" algn="l">
              <a:lnSpc>
                <a:spcPct val="115000"/>
              </a:lnSpc>
              <a:spcBef>
                <a:spcPts val="1600"/>
              </a:spcBef>
              <a:spcAft>
                <a:spcPts val="0"/>
              </a:spcAft>
              <a:buSzPts val="1100"/>
              <a:buChar char="●"/>
              <a:defRPr sz="1100"/>
            </a:lvl4pPr>
            <a:lvl5pPr indent="-298450" lvl="4" marL="2286000" algn="l">
              <a:lnSpc>
                <a:spcPct val="115000"/>
              </a:lnSpc>
              <a:spcBef>
                <a:spcPts val="1600"/>
              </a:spcBef>
              <a:spcAft>
                <a:spcPts val="0"/>
              </a:spcAft>
              <a:buSzPts val="1100"/>
              <a:buChar char="○"/>
              <a:defRPr sz="1100"/>
            </a:lvl5pPr>
            <a:lvl6pPr indent="-298450" lvl="5" marL="2743200" algn="l">
              <a:lnSpc>
                <a:spcPct val="115000"/>
              </a:lnSpc>
              <a:spcBef>
                <a:spcPts val="1600"/>
              </a:spcBef>
              <a:spcAft>
                <a:spcPts val="0"/>
              </a:spcAft>
              <a:buSzPts val="1100"/>
              <a:buChar char="■"/>
              <a:defRPr sz="1100"/>
            </a:lvl6pPr>
            <a:lvl7pPr indent="-298450" lvl="6" marL="3200400" algn="l">
              <a:lnSpc>
                <a:spcPct val="115000"/>
              </a:lnSpc>
              <a:spcBef>
                <a:spcPts val="1600"/>
              </a:spcBef>
              <a:spcAft>
                <a:spcPts val="0"/>
              </a:spcAft>
              <a:buSzPts val="1100"/>
              <a:buChar char="●"/>
              <a:defRPr sz="1100"/>
            </a:lvl7pPr>
            <a:lvl8pPr indent="-298450" lvl="7" marL="3657600" algn="l">
              <a:lnSpc>
                <a:spcPct val="115000"/>
              </a:lnSpc>
              <a:spcBef>
                <a:spcPts val="1600"/>
              </a:spcBef>
              <a:spcAft>
                <a:spcPts val="0"/>
              </a:spcAft>
              <a:buSzPts val="1100"/>
              <a:buChar char="○"/>
              <a:defRPr sz="1100"/>
            </a:lvl8pPr>
            <a:lvl9pPr indent="-298450" lvl="8" marL="4114800" algn="l">
              <a:lnSpc>
                <a:spcPct val="115000"/>
              </a:lnSpc>
              <a:spcBef>
                <a:spcPts val="1600"/>
              </a:spcBef>
              <a:spcAft>
                <a:spcPts val="1600"/>
              </a:spcAft>
              <a:buSzPts val="1100"/>
              <a:buChar char="■"/>
              <a:defRPr sz="11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14">
    <p:bg>
      <p:bgPr>
        <a:blipFill>
          <a:blip r:embed="rId2">
            <a:alphaModFix/>
          </a:blip>
          <a:stretch>
            <a:fillRect/>
          </a:stretch>
        </a:blipFill>
      </p:bgPr>
    </p:bg>
    <p:spTree>
      <p:nvGrpSpPr>
        <p:cNvPr id="361" name="Shape 361"/>
        <p:cNvGrpSpPr/>
        <p:nvPr/>
      </p:nvGrpSpPr>
      <p:grpSpPr>
        <a:xfrm>
          <a:off x="0" y="0"/>
          <a:ext cx="0" cy="0"/>
          <a:chOff x="0" y="0"/>
          <a:chExt cx="0" cy="0"/>
        </a:xfrm>
      </p:grpSpPr>
      <p:sp>
        <p:nvSpPr>
          <p:cNvPr id="362" name="Google Shape;362;p79"/>
          <p:cNvSpPr txBox="1"/>
          <p:nvPr>
            <p:ph idx="1" type="subTitle"/>
          </p:nvPr>
        </p:nvSpPr>
        <p:spPr>
          <a:xfrm>
            <a:off x="1758838" y="2088850"/>
            <a:ext cx="2298300" cy="716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16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363" name="Google Shape;363;p79"/>
          <p:cNvSpPr txBox="1"/>
          <p:nvPr>
            <p:ph idx="2" type="body"/>
          </p:nvPr>
        </p:nvSpPr>
        <p:spPr>
          <a:xfrm>
            <a:off x="1758838" y="2909948"/>
            <a:ext cx="2298300" cy="101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298450" lvl="1" marL="914400" algn="l">
              <a:lnSpc>
                <a:spcPct val="115000"/>
              </a:lnSpc>
              <a:spcBef>
                <a:spcPts val="1600"/>
              </a:spcBef>
              <a:spcAft>
                <a:spcPts val="0"/>
              </a:spcAft>
              <a:buClr>
                <a:schemeClr val="dk1"/>
              </a:buClr>
              <a:buSzPts val="1100"/>
              <a:buChar char="○"/>
              <a:defRPr sz="1100">
                <a:solidFill>
                  <a:schemeClr val="dk1"/>
                </a:solidFill>
              </a:defRPr>
            </a:lvl2pPr>
            <a:lvl3pPr indent="-298450" lvl="2" marL="1371600" algn="l">
              <a:lnSpc>
                <a:spcPct val="115000"/>
              </a:lnSpc>
              <a:spcBef>
                <a:spcPts val="1600"/>
              </a:spcBef>
              <a:spcAft>
                <a:spcPts val="0"/>
              </a:spcAft>
              <a:buClr>
                <a:schemeClr val="dk1"/>
              </a:buClr>
              <a:buSzPts val="1100"/>
              <a:buChar char="■"/>
              <a:defRPr sz="1100">
                <a:solidFill>
                  <a:schemeClr val="dk1"/>
                </a:solidFill>
              </a:defRPr>
            </a:lvl3pPr>
            <a:lvl4pPr indent="-298450" lvl="3" marL="1828800" algn="l">
              <a:lnSpc>
                <a:spcPct val="115000"/>
              </a:lnSpc>
              <a:spcBef>
                <a:spcPts val="1600"/>
              </a:spcBef>
              <a:spcAft>
                <a:spcPts val="0"/>
              </a:spcAft>
              <a:buClr>
                <a:schemeClr val="dk1"/>
              </a:buClr>
              <a:buSzPts val="1100"/>
              <a:buChar char="●"/>
              <a:defRPr sz="1100">
                <a:solidFill>
                  <a:schemeClr val="dk1"/>
                </a:solidFill>
              </a:defRPr>
            </a:lvl4pPr>
            <a:lvl5pPr indent="-298450" lvl="4" marL="2286000" algn="l">
              <a:lnSpc>
                <a:spcPct val="115000"/>
              </a:lnSpc>
              <a:spcBef>
                <a:spcPts val="1600"/>
              </a:spcBef>
              <a:spcAft>
                <a:spcPts val="0"/>
              </a:spcAft>
              <a:buClr>
                <a:schemeClr val="dk1"/>
              </a:buClr>
              <a:buSzPts val="1100"/>
              <a:buChar char="○"/>
              <a:defRPr sz="1100">
                <a:solidFill>
                  <a:schemeClr val="dk1"/>
                </a:solidFill>
              </a:defRPr>
            </a:lvl5pPr>
            <a:lvl6pPr indent="-298450" lvl="5" marL="2743200" algn="l">
              <a:lnSpc>
                <a:spcPct val="115000"/>
              </a:lnSpc>
              <a:spcBef>
                <a:spcPts val="1600"/>
              </a:spcBef>
              <a:spcAft>
                <a:spcPts val="0"/>
              </a:spcAft>
              <a:buClr>
                <a:schemeClr val="dk1"/>
              </a:buClr>
              <a:buSzPts val="1100"/>
              <a:buChar char="■"/>
              <a:defRPr sz="1100">
                <a:solidFill>
                  <a:schemeClr val="dk1"/>
                </a:solidFill>
              </a:defRPr>
            </a:lvl6pPr>
            <a:lvl7pPr indent="-298450" lvl="6" marL="3200400" algn="l">
              <a:lnSpc>
                <a:spcPct val="115000"/>
              </a:lnSpc>
              <a:spcBef>
                <a:spcPts val="1600"/>
              </a:spcBef>
              <a:spcAft>
                <a:spcPts val="0"/>
              </a:spcAft>
              <a:buClr>
                <a:schemeClr val="dk1"/>
              </a:buClr>
              <a:buSzPts val="1100"/>
              <a:buChar char="●"/>
              <a:defRPr sz="1100">
                <a:solidFill>
                  <a:schemeClr val="dk1"/>
                </a:solidFill>
              </a:defRPr>
            </a:lvl7pPr>
            <a:lvl8pPr indent="-298450" lvl="7" marL="3657600" algn="l">
              <a:lnSpc>
                <a:spcPct val="115000"/>
              </a:lnSpc>
              <a:spcBef>
                <a:spcPts val="1600"/>
              </a:spcBef>
              <a:spcAft>
                <a:spcPts val="0"/>
              </a:spcAft>
              <a:buClr>
                <a:schemeClr val="dk1"/>
              </a:buClr>
              <a:buSzPts val="1100"/>
              <a:buChar char="○"/>
              <a:defRPr sz="1100">
                <a:solidFill>
                  <a:schemeClr val="dk1"/>
                </a:solidFill>
              </a:defRPr>
            </a:lvl8pPr>
            <a:lvl9pPr indent="-298450" lvl="8" marL="4114800" algn="l">
              <a:lnSpc>
                <a:spcPct val="115000"/>
              </a:lnSpc>
              <a:spcBef>
                <a:spcPts val="1600"/>
              </a:spcBef>
              <a:spcAft>
                <a:spcPts val="1600"/>
              </a:spcAft>
              <a:buClr>
                <a:schemeClr val="dk1"/>
              </a:buClr>
              <a:buSzPts val="1100"/>
              <a:buChar char="■"/>
              <a:defRPr sz="1100">
                <a:solidFill>
                  <a:schemeClr val="dk1"/>
                </a:solidFill>
              </a:defRPr>
            </a:lvl9pPr>
          </a:lstStyle>
          <a:p/>
        </p:txBody>
      </p:sp>
      <p:sp>
        <p:nvSpPr>
          <p:cNvPr id="364" name="Google Shape;364;p79"/>
          <p:cNvSpPr txBox="1"/>
          <p:nvPr>
            <p:ph type="title"/>
          </p:nvPr>
        </p:nvSpPr>
        <p:spPr>
          <a:xfrm>
            <a:off x="725100" y="702419"/>
            <a:ext cx="727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bg>
      <p:bgPr>
        <a:blipFill>
          <a:blip r:embed="rId2">
            <a:alphaModFix/>
          </a:blip>
          <a:stretch>
            <a:fillRect/>
          </a:stretch>
        </a:blipFill>
      </p:bgPr>
    </p:bg>
    <p:spTree>
      <p:nvGrpSpPr>
        <p:cNvPr id="365" name="Shape 365"/>
        <p:cNvGrpSpPr/>
        <p:nvPr/>
      </p:nvGrpSpPr>
      <p:grpSpPr>
        <a:xfrm>
          <a:off x="0" y="0"/>
          <a:ext cx="0" cy="0"/>
          <a:chOff x="0" y="0"/>
          <a:chExt cx="0" cy="0"/>
        </a:xfrm>
      </p:grpSpPr>
      <p:sp>
        <p:nvSpPr>
          <p:cNvPr id="366" name="Google Shape;366;p80"/>
          <p:cNvSpPr txBox="1"/>
          <p:nvPr>
            <p:ph type="title"/>
          </p:nvPr>
        </p:nvSpPr>
        <p:spPr>
          <a:xfrm>
            <a:off x="982000" y="2064300"/>
            <a:ext cx="2772600" cy="10149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Clr>
                <a:schemeClr val="lt1"/>
              </a:buClr>
              <a:buSzPts val="3300"/>
              <a:buNone/>
              <a:defRPr sz="3300">
                <a:solidFill>
                  <a:schemeClr val="lt1"/>
                </a:solidFill>
              </a:defRPr>
            </a:lvl2pPr>
            <a:lvl3pPr lvl="2" algn="l">
              <a:lnSpc>
                <a:spcPct val="100000"/>
              </a:lnSpc>
              <a:spcBef>
                <a:spcPts val="0"/>
              </a:spcBef>
              <a:spcAft>
                <a:spcPts val="0"/>
              </a:spcAft>
              <a:buClr>
                <a:schemeClr val="lt1"/>
              </a:buClr>
              <a:buSzPts val="3300"/>
              <a:buNone/>
              <a:defRPr sz="3300">
                <a:solidFill>
                  <a:schemeClr val="lt1"/>
                </a:solidFill>
              </a:defRPr>
            </a:lvl3pPr>
            <a:lvl4pPr lvl="3" algn="l">
              <a:lnSpc>
                <a:spcPct val="100000"/>
              </a:lnSpc>
              <a:spcBef>
                <a:spcPts val="0"/>
              </a:spcBef>
              <a:spcAft>
                <a:spcPts val="0"/>
              </a:spcAft>
              <a:buClr>
                <a:schemeClr val="lt1"/>
              </a:buClr>
              <a:buSzPts val="3300"/>
              <a:buNone/>
              <a:defRPr sz="3300">
                <a:solidFill>
                  <a:schemeClr val="lt1"/>
                </a:solidFill>
              </a:defRPr>
            </a:lvl4pPr>
            <a:lvl5pPr lvl="4" algn="l">
              <a:lnSpc>
                <a:spcPct val="100000"/>
              </a:lnSpc>
              <a:spcBef>
                <a:spcPts val="0"/>
              </a:spcBef>
              <a:spcAft>
                <a:spcPts val="0"/>
              </a:spcAft>
              <a:buClr>
                <a:schemeClr val="lt1"/>
              </a:buClr>
              <a:buSzPts val="3300"/>
              <a:buNone/>
              <a:defRPr sz="3300">
                <a:solidFill>
                  <a:schemeClr val="lt1"/>
                </a:solidFill>
              </a:defRPr>
            </a:lvl5pPr>
            <a:lvl6pPr lvl="5" algn="l">
              <a:lnSpc>
                <a:spcPct val="100000"/>
              </a:lnSpc>
              <a:spcBef>
                <a:spcPts val="0"/>
              </a:spcBef>
              <a:spcAft>
                <a:spcPts val="0"/>
              </a:spcAft>
              <a:buClr>
                <a:schemeClr val="lt1"/>
              </a:buClr>
              <a:buSzPts val="3300"/>
              <a:buNone/>
              <a:defRPr sz="3300">
                <a:solidFill>
                  <a:schemeClr val="lt1"/>
                </a:solidFill>
              </a:defRPr>
            </a:lvl6pPr>
            <a:lvl7pPr lvl="6" algn="l">
              <a:lnSpc>
                <a:spcPct val="100000"/>
              </a:lnSpc>
              <a:spcBef>
                <a:spcPts val="0"/>
              </a:spcBef>
              <a:spcAft>
                <a:spcPts val="0"/>
              </a:spcAft>
              <a:buClr>
                <a:schemeClr val="lt1"/>
              </a:buClr>
              <a:buSzPts val="3300"/>
              <a:buNone/>
              <a:defRPr sz="3300">
                <a:solidFill>
                  <a:schemeClr val="lt1"/>
                </a:solidFill>
              </a:defRPr>
            </a:lvl7pPr>
            <a:lvl8pPr lvl="7" algn="l">
              <a:lnSpc>
                <a:spcPct val="100000"/>
              </a:lnSpc>
              <a:spcBef>
                <a:spcPts val="0"/>
              </a:spcBef>
              <a:spcAft>
                <a:spcPts val="0"/>
              </a:spcAft>
              <a:buClr>
                <a:schemeClr val="lt1"/>
              </a:buClr>
              <a:buSzPts val="3300"/>
              <a:buNone/>
              <a:defRPr sz="3300">
                <a:solidFill>
                  <a:schemeClr val="lt1"/>
                </a:solidFill>
              </a:defRPr>
            </a:lvl8pPr>
            <a:lvl9pPr lvl="8" algn="l">
              <a:lnSpc>
                <a:spcPct val="100000"/>
              </a:lnSpc>
              <a:spcBef>
                <a:spcPts val="0"/>
              </a:spcBef>
              <a:spcAft>
                <a:spcPts val="0"/>
              </a:spcAft>
              <a:buClr>
                <a:schemeClr val="lt1"/>
              </a:buClr>
              <a:buSzPts val="3300"/>
              <a:buNone/>
              <a:defRPr sz="3300">
                <a:solidFill>
                  <a:schemeClr val="lt1"/>
                </a:solidFill>
              </a:defRPr>
            </a:lvl9pPr>
          </a:lstStyle>
          <a:p/>
        </p:txBody>
      </p:sp>
      <p:sp>
        <p:nvSpPr>
          <p:cNvPr id="367" name="Google Shape;367;p80"/>
          <p:cNvSpPr txBox="1"/>
          <p:nvPr>
            <p:ph idx="1" type="body"/>
          </p:nvPr>
        </p:nvSpPr>
        <p:spPr>
          <a:xfrm>
            <a:off x="4241525" y="863550"/>
            <a:ext cx="3549600" cy="3416400"/>
          </a:xfrm>
          <a:prstGeom prst="rect">
            <a:avLst/>
          </a:prstGeom>
          <a:noFill/>
          <a:ln>
            <a:noFill/>
          </a:ln>
        </p:spPr>
        <p:txBody>
          <a:bodyPr anchorCtr="0" anchor="ctr" bIns="91425" lIns="91425" spcFirstLastPara="1" rIns="91425" wrap="square" tIns="91425">
            <a:noAutofit/>
          </a:bodyPr>
          <a:lstStyle>
            <a:lvl1pPr indent="-323850" lvl="0" marL="457200" algn="l">
              <a:lnSpc>
                <a:spcPct val="100000"/>
              </a:lnSpc>
              <a:spcBef>
                <a:spcPts val="0"/>
              </a:spcBef>
              <a:spcAft>
                <a:spcPts val="0"/>
              </a:spcAft>
              <a:buClr>
                <a:srgbClr val="000000"/>
              </a:buClr>
              <a:buSzPts val="1500"/>
              <a:buChar char="●"/>
              <a:defRPr sz="1400">
                <a:solidFill>
                  <a:srgbClr val="000000"/>
                </a:solidFill>
              </a:defRPr>
            </a:lvl1pPr>
            <a:lvl2pPr indent="-298450" lvl="1" marL="914400" algn="l">
              <a:lnSpc>
                <a:spcPct val="115000"/>
              </a:lnSpc>
              <a:spcBef>
                <a:spcPts val="0"/>
              </a:spcBef>
              <a:spcAft>
                <a:spcPts val="0"/>
              </a:spcAft>
              <a:buClr>
                <a:srgbClr val="000000"/>
              </a:buClr>
              <a:buSzPts val="1100"/>
              <a:buChar char="○"/>
              <a:defRPr sz="1100">
                <a:solidFill>
                  <a:srgbClr val="000000"/>
                </a:solidFill>
              </a:defRPr>
            </a:lvl2pPr>
            <a:lvl3pPr indent="-298450" lvl="2" marL="1371600" algn="l">
              <a:lnSpc>
                <a:spcPct val="115000"/>
              </a:lnSpc>
              <a:spcBef>
                <a:spcPts val="1600"/>
              </a:spcBef>
              <a:spcAft>
                <a:spcPts val="0"/>
              </a:spcAft>
              <a:buClr>
                <a:srgbClr val="000000"/>
              </a:buClr>
              <a:buSzPts val="1100"/>
              <a:buChar char="■"/>
              <a:defRPr sz="1100">
                <a:solidFill>
                  <a:srgbClr val="000000"/>
                </a:solidFill>
              </a:defRPr>
            </a:lvl3pPr>
            <a:lvl4pPr indent="-298450" lvl="3" marL="1828800" algn="l">
              <a:lnSpc>
                <a:spcPct val="115000"/>
              </a:lnSpc>
              <a:spcBef>
                <a:spcPts val="1600"/>
              </a:spcBef>
              <a:spcAft>
                <a:spcPts val="0"/>
              </a:spcAft>
              <a:buClr>
                <a:srgbClr val="000000"/>
              </a:buClr>
              <a:buSzPts val="1100"/>
              <a:buChar char="●"/>
              <a:defRPr sz="1100">
                <a:solidFill>
                  <a:srgbClr val="000000"/>
                </a:solidFill>
              </a:defRPr>
            </a:lvl4pPr>
            <a:lvl5pPr indent="-298450" lvl="4" marL="2286000" algn="l">
              <a:lnSpc>
                <a:spcPct val="115000"/>
              </a:lnSpc>
              <a:spcBef>
                <a:spcPts val="1600"/>
              </a:spcBef>
              <a:spcAft>
                <a:spcPts val="0"/>
              </a:spcAft>
              <a:buClr>
                <a:srgbClr val="000000"/>
              </a:buClr>
              <a:buSzPts val="1100"/>
              <a:buChar char="○"/>
              <a:defRPr sz="1100">
                <a:solidFill>
                  <a:srgbClr val="000000"/>
                </a:solidFill>
              </a:defRPr>
            </a:lvl5pPr>
            <a:lvl6pPr indent="-298450" lvl="5" marL="2743200" algn="l">
              <a:lnSpc>
                <a:spcPct val="115000"/>
              </a:lnSpc>
              <a:spcBef>
                <a:spcPts val="1600"/>
              </a:spcBef>
              <a:spcAft>
                <a:spcPts val="0"/>
              </a:spcAft>
              <a:buClr>
                <a:srgbClr val="000000"/>
              </a:buClr>
              <a:buSzPts val="1100"/>
              <a:buChar char="■"/>
              <a:defRPr sz="1100">
                <a:solidFill>
                  <a:srgbClr val="000000"/>
                </a:solidFill>
              </a:defRPr>
            </a:lvl6pPr>
            <a:lvl7pPr indent="-298450" lvl="6" marL="3200400" algn="l">
              <a:lnSpc>
                <a:spcPct val="115000"/>
              </a:lnSpc>
              <a:spcBef>
                <a:spcPts val="1600"/>
              </a:spcBef>
              <a:spcAft>
                <a:spcPts val="0"/>
              </a:spcAft>
              <a:buClr>
                <a:srgbClr val="000000"/>
              </a:buClr>
              <a:buSzPts val="1100"/>
              <a:buChar char="●"/>
              <a:defRPr sz="1100">
                <a:solidFill>
                  <a:srgbClr val="000000"/>
                </a:solidFill>
              </a:defRPr>
            </a:lvl7pPr>
            <a:lvl8pPr indent="-298450" lvl="7" marL="3657600" algn="l">
              <a:lnSpc>
                <a:spcPct val="115000"/>
              </a:lnSpc>
              <a:spcBef>
                <a:spcPts val="1600"/>
              </a:spcBef>
              <a:spcAft>
                <a:spcPts val="0"/>
              </a:spcAft>
              <a:buClr>
                <a:srgbClr val="000000"/>
              </a:buClr>
              <a:buSzPts val="1100"/>
              <a:buChar char="○"/>
              <a:defRPr sz="1100">
                <a:solidFill>
                  <a:srgbClr val="000000"/>
                </a:solidFill>
              </a:defRPr>
            </a:lvl8pPr>
            <a:lvl9pPr indent="-298450" lvl="8" marL="4114800" algn="l">
              <a:lnSpc>
                <a:spcPct val="115000"/>
              </a:lnSpc>
              <a:spcBef>
                <a:spcPts val="1600"/>
              </a:spcBef>
              <a:spcAft>
                <a:spcPts val="1600"/>
              </a:spcAft>
              <a:buClr>
                <a:srgbClr val="000000"/>
              </a:buClr>
              <a:buSzPts val="1100"/>
              <a:buChar char="■"/>
              <a:defRPr sz="1100">
                <a:solidFill>
                  <a:srgbClr val="000000"/>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_1">
    <p:bg>
      <p:bgPr>
        <a:blipFill>
          <a:blip r:embed="rId2">
            <a:alphaModFix/>
          </a:blip>
          <a:stretch>
            <a:fillRect/>
          </a:stretch>
        </a:blipFill>
      </p:bgPr>
    </p:bg>
    <p:spTree>
      <p:nvGrpSpPr>
        <p:cNvPr id="368" name="Shape 368"/>
        <p:cNvGrpSpPr/>
        <p:nvPr/>
      </p:nvGrpSpPr>
      <p:grpSpPr>
        <a:xfrm>
          <a:off x="0" y="0"/>
          <a:ext cx="0" cy="0"/>
          <a:chOff x="0" y="0"/>
          <a:chExt cx="0" cy="0"/>
        </a:xfrm>
      </p:grpSpPr>
      <p:sp>
        <p:nvSpPr>
          <p:cNvPr id="369" name="Google Shape;369;p81"/>
          <p:cNvSpPr txBox="1"/>
          <p:nvPr>
            <p:ph idx="1" type="body"/>
          </p:nvPr>
        </p:nvSpPr>
        <p:spPr>
          <a:xfrm>
            <a:off x="3936725" y="1992025"/>
            <a:ext cx="4399200" cy="2109600"/>
          </a:xfrm>
          <a:prstGeom prst="rect">
            <a:avLst/>
          </a:prstGeom>
          <a:noFill/>
          <a:ln>
            <a:noFill/>
          </a:ln>
        </p:spPr>
        <p:txBody>
          <a:bodyPr anchorCtr="0" anchor="ctr" bIns="91425" lIns="91425" spcFirstLastPara="1" rIns="91425" wrap="square" tIns="91425">
            <a:noAutofit/>
          </a:bodyPr>
          <a:lstStyle>
            <a:lvl1pPr indent="-323850" lvl="0" marL="457200" algn="l">
              <a:lnSpc>
                <a:spcPct val="100000"/>
              </a:lnSpc>
              <a:spcBef>
                <a:spcPts val="0"/>
              </a:spcBef>
              <a:spcAft>
                <a:spcPts val="0"/>
              </a:spcAft>
              <a:buSzPts val="1500"/>
              <a:buChar char="●"/>
              <a:defRPr sz="14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1600"/>
              </a:spcBef>
              <a:spcAft>
                <a:spcPts val="0"/>
              </a:spcAft>
              <a:buSzPts val="1100"/>
              <a:buChar char="■"/>
              <a:defRPr sz="1100"/>
            </a:lvl3pPr>
            <a:lvl4pPr indent="-298450" lvl="3" marL="1828800" algn="l">
              <a:lnSpc>
                <a:spcPct val="115000"/>
              </a:lnSpc>
              <a:spcBef>
                <a:spcPts val="1600"/>
              </a:spcBef>
              <a:spcAft>
                <a:spcPts val="0"/>
              </a:spcAft>
              <a:buSzPts val="1100"/>
              <a:buChar char="●"/>
              <a:defRPr sz="1100"/>
            </a:lvl4pPr>
            <a:lvl5pPr indent="-298450" lvl="4" marL="2286000" algn="l">
              <a:lnSpc>
                <a:spcPct val="115000"/>
              </a:lnSpc>
              <a:spcBef>
                <a:spcPts val="1600"/>
              </a:spcBef>
              <a:spcAft>
                <a:spcPts val="0"/>
              </a:spcAft>
              <a:buSzPts val="1100"/>
              <a:buChar char="○"/>
              <a:defRPr sz="1100"/>
            </a:lvl5pPr>
            <a:lvl6pPr indent="-298450" lvl="5" marL="2743200" algn="l">
              <a:lnSpc>
                <a:spcPct val="115000"/>
              </a:lnSpc>
              <a:spcBef>
                <a:spcPts val="1600"/>
              </a:spcBef>
              <a:spcAft>
                <a:spcPts val="0"/>
              </a:spcAft>
              <a:buSzPts val="1100"/>
              <a:buChar char="■"/>
              <a:defRPr sz="1100"/>
            </a:lvl6pPr>
            <a:lvl7pPr indent="-298450" lvl="6" marL="3200400" algn="l">
              <a:lnSpc>
                <a:spcPct val="115000"/>
              </a:lnSpc>
              <a:spcBef>
                <a:spcPts val="1600"/>
              </a:spcBef>
              <a:spcAft>
                <a:spcPts val="0"/>
              </a:spcAft>
              <a:buSzPts val="1100"/>
              <a:buChar char="●"/>
              <a:defRPr sz="1100"/>
            </a:lvl7pPr>
            <a:lvl8pPr indent="-298450" lvl="7" marL="3657600" algn="l">
              <a:lnSpc>
                <a:spcPct val="115000"/>
              </a:lnSpc>
              <a:spcBef>
                <a:spcPts val="1600"/>
              </a:spcBef>
              <a:spcAft>
                <a:spcPts val="0"/>
              </a:spcAft>
              <a:buSzPts val="1100"/>
              <a:buChar char="○"/>
              <a:defRPr sz="1100"/>
            </a:lvl8pPr>
            <a:lvl9pPr indent="-298450" lvl="8" marL="4114800" algn="l">
              <a:lnSpc>
                <a:spcPct val="115000"/>
              </a:lnSpc>
              <a:spcBef>
                <a:spcPts val="1600"/>
              </a:spcBef>
              <a:spcAft>
                <a:spcPts val="1600"/>
              </a:spcAft>
              <a:buSzPts val="1100"/>
              <a:buChar char="■"/>
              <a:defRPr sz="1100"/>
            </a:lvl9pPr>
          </a:lstStyle>
          <a:p/>
        </p:txBody>
      </p:sp>
      <p:sp>
        <p:nvSpPr>
          <p:cNvPr id="370" name="Google Shape;370;p81"/>
          <p:cNvSpPr txBox="1"/>
          <p:nvPr>
            <p:ph type="title"/>
          </p:nvPr>
        </p:nvSpPr>
        <p:spPr>
          <a:xfrm>
            <a:off x="3936725" y="702425"/>
            <a:ext cx="3619200" cy="102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9"/>
          <p:cNvSpPr txBox="1"/>
          <p:nvPr>
            <p:ph type="title"/>
          </p:nvPr>
        </p:nvSpPr>
        <p:spPr>
          <a:xfrm>
            <a:off x="4284425" y="1316762"/>
            <a:ext cx="3542100" cy="624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35" name="Google Shape;35;p9"/>
          <p:cNvSpPr txBox="1"/>
          <p:nvPr>
            <p:ph idx="1" type="subTitle"/>
          </p:nvPr>
        </p:nvSpPr>
        <p:spPr>
          <a:xfrm>
            <a:off x="4270550" y="2431625"/>
            <a:ext cx="3426000" cy="665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600"/>
              <a:buFont typeface="Montserrat ExtraBold"/>
              <a:buNone/>
              <a:defRPr>
                <a:latin typeface="Montserrat ExtraBold"/>
                <a:ea typeface="Montserrat ExtraBold"/>
                <a:cs typeface="Montserrat ExtraBold"/>
                <a:sym typeface="Montserrat ExtraBo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36" name="Google Shape;36;p9"/>
          <p:cNvSpPr txBox="1"/>
          <p:nvPr/>
        </p:nvSpPr>
        <p:spPr>
          <a:xfrm>
            <a:off x="4277225" y="2893659"/>
            <a:ext cx="3573300" cy="10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dk2"/>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a:solidFill>
                <a:schemeClr val="dk1"/>
              </a:solidFill>
              <a:latin typeface="Montserrat"/>
              <a:ea typeface="Montserrat"/>
              <a:cs typeface="Montserrat"/>
              <a:sym typeface="Montserrat"/>
            </a:endParaRPr>
          </a:p>
        </p:txBody>
      </p:sp>
      <p:sp>
        <p:nvSpPr>
          <p:cNvPr id="37" name="Google Shape;37;p9"/>
          <p:cNvSpPr txBox="1"/>
          <p:nvPr>
            <p:ph idx="2" type="body"/>
          </p:nvPr>
        </p:nvSpPr>
        <p:spPr>
          <a:xfrm>
            <a:off x="4270550" y="3084025"/>
            <a:ext cx="3339300" cy="1117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solidFill>
                  <a:srgbClr val="FFFFFF"/>
                </a:solidFill>
              </a:defRPr>
            </a:lvl1pPr>
            <a:lvl2pPr indent="-298450" lvl="1" marL="914400" rtl="0">
              <a:spcBef>
                <a:spcPts val="1600"/>
              </a:spcBef>
              <a:spcAft>
                <a:spcPts val="0"/>
              </a:spcAft>
              <a:buSzPts val="1100"/>
              <a:buChar char="○"/>
              <a:defRPr sz="1100"/>
            </a:lvl2pPr>
            <a:lvl3pPr indent="-298450" lvl="2" marL="1371600" rtl="0">
              <a:spcBef>
                <a:spcPts val="1600"/>
              </a:spcBef>
              <a:spcAft>
                <a:spcPts val="0"/>
              </a:spcAft>
              <a:buSzPts val="1100"/>
              <a:buChar char="■"/>
              <a:defRPr sz="1100"/>
            </a:lvl3pPr>
            <a:lvl4pPr indent="-298450" lvl="3" marL="1828800" rtl="0">
              <a:spcBef>
                <a:spcPts val="1600"/>
              </a:spcBef>
              <a:spcAft>
                <a:spcPts val="0"/>
              </a:spcAft>
              <a:buSzPts val="1100"/>
              <a:buChar char="●"/>
              <a:defRPr sz="1100"/>
            </a:lvl4pPr>
            <a:lvl5pPr indent="-298450" lvl="4" marL="2286000" rtl="0">
              <a:spcBef>
                <a:spcPts val="1600"/>
              </a:spcBef>
              <a:spcAft>
                <a:spcPts val="0"/>
              </a:spcAft>
              <a:buSzPts val="1100"/>
              <a:buChar char="○"/>
              <a:defRPr sz="1100"/>
            </a:lvl5pPr>
            <a:lvl6pPr indent="-298450" lvl="5" marL="2743200" rtl="0">
              <a:spcBef>
                <a:spcPts val="1600"/>
              </a:spcBef>
              <a:spcAft>
                <a:spcPts val="0"/>
              </a:spcAft>
              <a:buSzPts val="1100"/>
              <a:buChar char="■"/>
              <a:defRPr sz="1100"/>
            </a:lvl6pPr>
            <a:lvl7pPr indent="-298450" lvl="6" marL="3200400" rtl="0">
              <a:spcBef>
                <a:spcPts val="1600"/>
              </a:spcBef>
              <a:spcAft>
                <a:spcPts val="0"/>
              </a:spcAft>
              <a:buSzPts val="1100"/>
              <a:buChar char="●"/>
              <a:defRPr sz="1100"/>
            </a:lvl7pPr>
            <a:lvl8pPr indent="-298450" lvl="7" marL="3657600" rtl="0">
              <a:spcBef>
                <a:spcPts val="1600"/>
              </a:spcBef>
              <a:spcAft>
                <a:spcPts val="0"/>
              </a:spcAft>
              <a:buSzPts val="1100"/>
              <a:buChar char="○"/>
              <a:defRPr sz="1100"/>
            </a:lvl8pPr>
            <a:lvl9pPr indent="-298450" lvl="8" marL="4114800" rtl="0">
              <a:spcBef>
                <a:spcPts val="1600"/>
              </a:spcBef>
              <a:spcAft>
                <a:spcPts val="1600"/>
              </a:spcAft>
              <a:buSzPts val="1100"/>
              <a:buChar char="■"/>
              <a:defRPr sz="11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2">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82"/>
          <p:cNvSpPr txBox="1"/>
          <p:nvPr>
            <p:ph idx="1" type="subTitle"/>
          </p:nvPr>
        </p:nvSpPr>
        <p:spPr>
          <a:xfrm>
            <a:off x="6553042" y="3424725"/>
            <a:ext cx="1129500" cy="504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73" name="Google Shape;373;p82"/>
          <p:cNvSpPr txBox="1"/>
          <p:nvPr>
            <p:ph idx="2" type="subTitle"/>
          </p:nvPr>
        </p:nvSpPr>
        <p:spPr>
          <a:xfrm>
            <a:off x="4007250" y="3424725"/>
            <a:ext cx="1129500" cy="504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74" name="Google Shape;374;p82"/>
          <p:cNvSpPr txBox="1"/>
          <p:nvPr>
            <p:ph idx="3" type="subTitle"/>
          </p:nvPr>
        </p:nvSpPr>
        <p:spPr>
          <a:xfrm>
            <a:off x="1414755" y="3410725"/>
            <a:ext cx="1237200" cy="5046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75" name="Google Shape;375;p82"/>
          <p:cNvSpPr txBox="1"/>
          <p:nvPr>
            <p:ph type="title"/>
          </p:nvPr>
        </p:nvSpPr>
        <p:spPr>
          <a:xfrm>
            <a:off x="725100" y="702435"/>
            <a:ext cx="727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
        <p:nvSpPr>
          <p:cNvPr id="376" name="Google Shape;376;p82"/>
          <p:cNvSpPr txBox="1"/>
          <p:nvPr/>
        </p:nvSpPr>
        <p:spPr>
          <a:xfrm>
            <a:off x="6159075" y="3828524"/>
            <a:ext cx="1941600" cy="6234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Proxima Nova"/>
              <a:ea typeface="Proxima Nova"/>
              <a:cs typeface="Proxima Nova"/>
              <a:sym typeface="Proxima Nova"/>
            </a:endParaRPr>
          </a:p>
          <a:p>
            <a:pPr indent="0" lvl="0" marL="0" marR="0" rtl="0" algn="ctr">
              <a:lnSpc>
                <a:spcPct val="100000"/>
              </a:lnSpc>
              <a:spcBef>
                <a:spcPts val="1600"/>
              </a:spcBef>
              <a:spcAft>
                <a:spcPts val="0"/>
              </a:spcAft>
              <a:buClr>
                <a:srgbClr val="000000"/>
              </a:buClr>
              <a:buSzPts val="1400"/>
              <a:buFont typeface="Arial"/>
              <a:buNone/>
            </a:pPr>
            <a:r>
              <a:t/>
            </a:r>
            <a:endParaRPr b="0" i="0" sz="1400" u="none" cap="none" strike="noStrike">
              <a:solidFill>
                <a:schemeClr val="dk1"/>
              </a:solidFill>
              <a:latin typeface="Proxima Nova"/>
              <a:ea typeface="Proxima Nova"/>
              <a:cs typeface="Proxima Nova"/>
              <a:sym typeface="Proxima Nova"/>
            </a:endParaRPr>
          </a:p>
        </p:txBody>
      </p:sp>
      <p:sp>
        <p:nvSpPr>
          <p:cNvPr id="377" name="Google Shape;377;p82"/>
          <p:cNvSpPr txBox="1"/>
          <p:nvPr>
            <p:ph idx="4" type="body"/>
          </p:nvPr>
        </p:nvSpPr>
        <p:spPr>
          <a:xfrm>
            <a:off x="1096124" y="3838425"/>
            <a:ext cx="1908300" cy="636000"/>
          </a:xfrm>
          <a:prstGeom prst="rect">
            <a:avLst/>
          </a:prstGeom>
          <a:noFill/>
          <a:ln>
            <a:noFill/>
          </a:ln>
        </p:spPr>
        <p:txBody>
          <a:bodyPr anchorCtr="0" anchor="t" bIns="91425" lIns="91425" spcFirstLastPara="1" rIns="91425" wrap="square" tIns="91425">
            <a:noAutofit/>
          </a:bodyPr>
          <a:lstStyle>
            <a:lvl1pPr indent="-317500" lvl="0" marL="457200" algn="ctr">
              <a:lnSpc>
                <a:spcPct val="90000"/>
              </a:lnSpc>
              <a:spcBef>
                <a:spcPts val="0"/>
              </a:spcBef>
              <a:spcAft>
                <a:spcPts val="0"/>
              </a:spcAft>
              <a:buClr>
                <a:srgbClr val="000000"/>
              </a:buClr>
              <a:buSzPts val="1400"/>
              <a:buChar char="●"/>
              <a:defRPr sz="1400">
                <a:solidFill>
                  <a:schemeClr val="dk1"/>
                </a:solidFill>
              </a:defRPr>
            </a:lvl1pPr>
            <a:lvl2pPr indent="-317500" lvl="1" marL="914400" algn="ctr">
              <a:lnSpc>
                <a:spcPct val="115000"/>
              </a:lnSpc>
              <a:spcBef>
                <a:spcPts val="1600"/>
              </a:spcBef>
              <a:spcAft>
                <a:spcPts val="0"/>
              </a:spcAft>
              <a:buClr>
                <a:srgbClr val="000000"/>
              </a:buClr>
              <a:buSzPts val="1400"/>
              <a:buChar char="○"/>
              <a:defRPr>
                <a:solidFill>
                  <a:srgbClr val="000000"/>
                </a:solidFill>
              </a:defRPr>
            </a:lvl2pPr>
            <a:lvl3pPr indent="-317500" lvl="2" marL="1371600" algn="ctr">
              <a:lnSpc>
                <a:spcPct val="115000"/>
              </a:lnSpc>
              <a:spcBef>
                <a:spcPts val="1600"/>
              </a:spcBef>
              <a:spcAft>
                <a:spcPts val="0"/>
              </a:spcAft>
              <a:buClr>
                <a:srgbClr val="000000"/>
              </a:buClr>
              <a:buSzPts val="1400"/>
              <a:buChar char="■"/>
              <a:defRPr>
                <a:solidFill>
                  <a:srgbClr val="000000"/>
                </a:solidFill>
              </a:defRPr>
            </a:lvl3pPr>
            <a:lvl4pPr indent="-317500" lvl="3" marL="1828800" algn="ctr">
              <a:lnSpc>
                <a:spcPct val="115000"/>
              </a:lnSpc>
              <a:spcBef>
                <a:spcPts val="1600"/>
              </a:spcBef>
              <a:spcAft>
                <a:spcPts val="0"/>
              </a:spcAft>
              <a:buClr>
                <a:srgbClr val="000000"/>
              </a:buClr>
              <a:buSzPts val="1400"/>
              <a:buChar char="●"/>
              <a:defRPr>
                <a:solidFill>
                  <a:srgbClr val="000000"/>
                </a:solidFill>
              </a:defRPr>
            </a:lvl4pPr>
            <a:lvl5pPr indent="-317500" lvl="4" marL="2286000" algn="ctr">
              <a:lnSpc>
                <a:spcPct val="115000"/>
              </a:lnSpc>
              <a:spcBef>
                <a:spcPts val="1600"/>
              </a:spcBef>
              <a:spcAft>
                <a:spcPts val="0"/>
              </a:spcAft>
              <a:buClr>
                <a:srgbClr val="000000"/>
              </a:buClr>
              <a:buSzPts val="1400"/>
              <a:buChar char="○"/>
              <a:defRPr>
                <a:solidFill>
                  <a:srgbClr val="000000"/>
                </a:solidFill>
              </a:defRPr>
            </a:lvl5pPr>
            <a:lvl6pPr indent="-317500" lvl="5" marL="2743200" algn="ctr">
              <a:lnSpc>
                <a:spcPct val="115000"/>
              </a:lnSpc>
              <a:spcBef>
                <a:spcPts val="1600"/>
              </a:spcBef>
              <a:spcAft>
                <a:spcPts val="0"/>
              </a:spcAft>
              <a:buClr>
                <a:srgbClr val="000000"/>
              </a:buClr>
              <a:buSzPts val="1400"/>
              <a:buChar char="■"/>
              <a:defRPr>
                <a:solidFill>
                  <a:srgbClr val="000000"/>
                </a:solidFill>
              </a:defRPr>
            </a:lvl6pPr>
            <a:lvl7pPr indent="-317500" lvl="6" marL="3200400" algn="ctr">
              <a:lnSpc>
                <a:spcPct val="115000"/>
              </a:lnSpc>
              <a:spcBef>
                <a:spcPts val="1600"/>
              </a:spcBef>
              <a:spcAft>
                <a:spcPts val="0"/>
              </a:spcAft>
              <a:buClr>
                <a:srgbClr val="000000"/>
              </a:buClr>
              <a:buSzPts val="1400"/>
              <a:buChar char="●"/>
              <a:defRPr>
                <a:solidFill>
                  <a:srgbClr val="000000"/>
                </a:solidFill>
              </a:defRPr>
            </a:lvl7pPr>
            <a:lvl8pPr indent="-317500" lvl="7" marL="3657600" algn="ctr">
              <a:lnSpc>
                <a:spcPct val="115000"/>
              </a:lnSpc>
              <a:spcBef>
                <a:spcPts val="1600"/>
              </a:spcBef>
              <a:spcAft>
                <a:spcPts val="0"/>
              </a:spcAft>
              <a:buClr>
                <a:srgbClr val="000000"/>
              </a:buClr>
              <a:buSzPts val="1400"/>
              <a:buChar char="○"/>
              <a:defRPr>
                <a:solidFill>
                  <a:srgbClr val="000000"/>
                </a:solidFill>
              </a:defRPr>
            </a:lvl8pPr>
            <a:lvl9pPr indent="-317500" lvl="8" marL="4114800" algn="ctr">
              <a:lnSpc>
                <a:spcPct val="115000"/>
              </a:lnSpc>
              <a:spcBef>
                <a:spcPts val="1600"/>
              </a:spcBef>
              <a:spcAft>
                <a:spcPts val="1600"/>
              </a:spcAft>
              <a:buClr>
                <a:srgbClr val="000000"/>
              </a:buClr>
              <a:buSzPts val="1400"/>
              <a:buChar char="■"/>
              <a:defRPr>
                <a:solidFill>
                  <a:srgbClr val="000000"/>
                </a:solidFill>
              </a:defRPr>
            </a:lvl9pPr>
          </a:lstStyle>
          <a:p/>
        </p:txBody>
      </p:sp>
      <p:sp>
        <p:nvSpPr>
          <p:cNvPr id="378" name="Google Shape;378;p82"/>
          <p:cNvSpPr txBox="1"/>
          <p:nvPr>
            <p:ph idx="5" type="body"/>
          </p:nvPr>
        </p:nvSpPr>
        <p:spPr>
          <a:xfrm>
            <a:off x="6163650" y="3838425"/>
            <a:ext cx="1908300" cy="636000"/>
          </a:xfrm>
          <a:prstGeom prst="rect">
            <a:avLst/>
          </a:prstGeom>
          <a:noFill/>
          <a:ln>
            <a:noFill/>
          </a:ln>
        </p:spPr>
        <p:txBody>
          <a:bodyPr anchorCtr="0" anchor="t" bIns="91425" lIns="91425" spcFirstLastPara="1" rIns="91425" wrap="square" tIns="91425">
            <a:noAutofit/>
          </a:bodyPr>
          <a:lstStyle>
            <a:lvl1pPr indent="-317500" lvl="0" marL="457200" algn="ctr">
              <a:lnSpc>
                <a:spcPct val="90000"/>
              </a:lnSpc>
              <a:spcBef>
                <a:spcPts val="0"/>
              </a:spcBef>
              <a:spcAft>
                <a:spcPts val="0"/>
              </a:spcAft>
              <a:buClr>
                <a:srgbClr val="000000"/>
              </a:buClr>
              <a:buSzPts val="1400"/>
              <a:buChar char="●"/>
              <a:defRPr sz="1400">
                <a:solidFill>
                  <a:schemeClr val="dk1"/>
                </a:solidFill>
              </a:defRPr>
            </a:lvl1pPr>
            <a:lvl2pPr indent="-317500" lvl="1" marL="914400" algn="ctr">
              <a:lnSpc>
                <a:spcPct val="115000"/>
              </a:lnSpc>
              <a:spcBef>
                <a:spcPts val="1600"/>
              </a:spcBef>
              <a:spcAft>
                <a:spcPts val="0"/>
              </a:spcAft>
              <a:buClr>
                <a:srgbClr val="000000"/>
              </a:buClr>
              <a:buSzPts val="1400"/>
              <a:buChar char="○"/>
              <a:defRPr>
                <a:solidFill>
                  <a:srgbClr val="000000"/>
                </a:solidFill>
              </a:defRPr>
            </a:lvl2pPr>
            <a:lvl3pPr indent="-317500" lvl="2" marL="1371600" algn="ctr">
              <a:lnSpc>
                <a:spcPct val="115000"/>
              </a:lnSpc>
              <a:spcBef>
                <a:spcPts val="1600"/>
              </a:spcBef>
              <a:spcAft>
                <a:spcPts val="0"/>
              </a:spcAft>
              <a:buClr>
                <a:srgbClr val="000000"/>
              </a:buClr>
              <a:buSzPts val="1400"/>
              <a:buChar char="■"/>
              <a:defRPr>
                <a:solidFill>
                  <a:srgbClr val="000000"/>
                </a:solidFill>
              </a:defRPr>
            </a:lvl3pPr>
            <a:lvl4pPr indent="-317500" lvl="3" marL="1828800" algn="ctr">
              <a:lnSpc>
                <a:spcPct val="115000"/>
              </a:lnSpc>
              <a:spcBef>
                <a:spcPts val="1600"/>
              </a:spcBef>
              <a:spcAft>
                <a:spcPts val="0"/>
              </a:spcAft>
              <a:buClr>
                <a:srgbClr val="000000"/>
              </a:buClr>
              <a:buSzPts val="1400"/>
              <a:buChar char="●"/>
              <a:defRPr>
                <a:solidFill>
                  <a:srgbClr val="000000"/>
                </a:solidFill>
              </a:defRPr>
            </a:lvl4pPr>
            <a:lvl5pPr indent="-317500" lvl="4" marL="2286000" algn="ctr">
              <a:lnSpc>
                <a:spcPct val="115000"/>
              </a:lnSpc>
              <a:spcBef>
                <a:spcPts val="1600"/>
              </a:spcBef>
              <a:spcAft>
                <a:spcPts val="0"/>
              </a:spcAft>
              <a:buClr>
                <a:srgbClr val="000000"/>
              </a:buClr>
              <a:buSzPts val="1400"/>
              <a:buChar char="○"/>
              <a:defRPr>
                <a:solidFill>
                  <a:srgbClr val="000000"/>
                </a:solidFill>
              </a:defRPr>
            </a:lvl5pPr>
            <a:lvl6pPr indent="-317500" lvl="5" marL="2743200" algn="ctr">
              <a:lnSpc>
                <a:spcPct val="115000"/>
              </a:lnSpc>
              <a:spcBef>
                <a:spcPts val="1600"/>
              </a:spcBef>
              <a:spcAft>
                <a:spcPts val="0"/>
              </a:spcAft>
              <a:buClr>
                <a:srgbClr val="000000"/>
              </a:buClr>
              <a:buSzPts val="1400"/>
              <a:buChar char="■"/>
              <a:defRPr>
                <a:solidFill>
                  <a:srgbClr val="000000"/>
                </a:solidFill>
              </a:defRPr>
            </a:lvl6pPr>
            <a:lvl7pPr indent="-317500" lvl="6" marL="3200400" algn="ctr">
              <a:lnSpc>
                <a:spcPct val="115000"/>
              </a:lnSpc>
              <a:spcBef>
                <a:spcPts val="1600"/>
              </a:spcBef>
              <a:spcAft>
                <a:spcPts val="0"/>
              </a:spcAft>
              <a:buClr>
                <a:srgbClr val="000000"/>
              </a:buClr>
              <a:buSzPts val="1400"/>
              <a:buChar char="●"/>
              <a:defRPr>
                <a:solidFill>
                  <a:srgbClr val="000000"/>
                </a:solidFill>
              </a:defRPr>
            </a:lvl7pPr>
            <a:lvl8pPr indent="-317500" lvl="7" marL="3657600" algn="ctr">
              <a:lnSpc>
                <a:spcPct val="115000"/>
              </a:lnSpc>
              <a:spcBef>
                <a:spcPts val="1600"/>
              </a:spcBef>
              <a:spcAft>
                <a:spcPts val="0"/>
              </a:spcAft>
              <a:buClr>
                <a:srgbClr val="000000"/>
              </a:buClr>
              <a:buSzPts val="1400"/>
              <a:buChar char="○"/>
              <a:defRPr>
                <a:solidFill>
                  <a:srgbClr val="000000"/>
                </a:solidFill>
              </a:defRPr>
            </a:lvl8pPr>
            <a:lvl9pPr indent="-317500" lvl="8" marL="4114800" algn="ctr">
              <a:lnSpc>
                <a:spcPct val="115000"/>
              </a:lnSpc>
              <a:spcBef>
                <a:spcPts val="1600"/>
              </a:spcBef>
              <a:spcAft>
                <a:spcPts val="1600"/>
              </a:spcAft>
              <a:buClr>
                <a:srgbClr val="000000"/>
              </a:buClr>
              <a:buSzPts val="1400"/>
              <a:buChar char="■"/>
              <a:defRPr>
                <a:solidFill>
                  <a:srgbClr val="000000"/>
                </a:solidFill>
              </a:defRPr>
            </a:lvl9pPr>
          </a:lstStyle>
          <a:p/>
        </p:txBody>
      </p:sp>
      <p:sp>
        <p:nvSpPr>
          <p:cNvPr id="379" name="Google Shape;379;p82"/>
          <p:cNvSpPr txBox="1"/>
          <p:nvPr>
            <p:ph idx="6" type="body"/>
          </p:nvPr>
        </p:nvSpPr>
        <p:spPr>
          <a:xfrm>
            <a:off x="3617850" y="3838425"/>
            <a:ext cx="1908300" cy="636000"/>
          </a:xfrm>
          <a:prstGeom prst="rect">
            <a:avLst/>
          </a:prstGeom>
          <a:noFill/>
          <a:ln>
            <a:noFill/>
          </a:ln>
        </p:spPr>
        <p:txBody>
          <a:bodyPr anchorCtr="0" anchor="t" bIns="91425" lIns="91425" spcFirstLastPara="1" rIns="91425" wrap="square" tIns="91425">
            <a:noAutofit/>
          </a:bodyPr>
          <a:lstStyle>
            <a:lvl1pPr indent="-317500" lvl="0" marL="457200" algn="ctr">
              <a:lnSpc>
                <a:spcPct val="90000"/>
              </a:lnSpc>
              <a:spcBef>
                <a:spcPts val="0"/>
              </a:spcBef>
              <a:spcAft>
                <a:spcPts val="0"/>
              </a:spcAft>
              <a:buClr>
                <a:srgbClr val="000000"/>
              </a:buClr>
              <a:buSzPts val="1400"/>
              <a:buChar char="●"/>
              <a:defRPr sz="1400">
                <a:solidFill>
                  <a:schemeClr val="dk1"/>
                </a:solidFill>
              </a:defRPr>
            </a:lvl1pPr>
            <a:lvl2pPr indent="-317500" lvl="1" marL="914400" algn="ctr">
              <a:lnSpc>
                <a:spcPct val="115000"/>
              </a:lnSpc>
              <a:spcBef>
                <a:spcPts val="1600"/>
              </a:spcBef>
              <a:spcAft>
                <a:spcPts val="0"/>
              </a:spcAft>
              <a:buClr>
                <a:srgbClr val="000000"/>
              </a:buClr>
              <a:buSzPts val="1400"/>
              <a:buChar char="○"/>
              <a:defRPr>
                <a:solidFill>
                  <a:srgbClr val="000000"/>
                </a:solidFill>
              </a:defRPr>
            </a:lvl2pPr>
            <a:lvl3pPr indent="-317500" lvl="2" marL="1371600" algn="ctr">
              <a:lnSpc>
                <a:spcPct val="115000"/>
              </a:lnSpc>
              <a:spcBef>
                <a:spcPts val="1600"/>
              </a:spcBef>
              <a:spcAft>
                <a:spcPts val="0"/>
              </a:spcAft>
              <a:buClr>
                <a:srgbClr val="000000"/>
              </a:buClr>
              <a:buSzPts val="1400"/>
              <a:buChar char="■"/>
              <a:defRPr>
                <a:solidFill>
                  <a:srgbClr val="000000"/>
                </a:solidFill>
              </a:defRPr>
            </a:lvl3pPr>
            <a:lvl4pPr indent="-317500" lvl="3" marL="1828800" algn="ctr">
              <a:lnSpc>
                <a:spcPct val="115000"/>
              </a:lnSpc>
              <a:spcBef>
                <a:spcPts val="1600"/>
              </a:spcBef>
              <a:spcAft>
                <a:spcPts val="0"/>
              </a:spcAft>
              <a:buClr>
                <a:srgbClr val="000000"/>
              </a:buClr>
              <a:buSzPts val="1400"/>
              <a:buChar char="●"/>
              <a:defRPr>
                <a:solidFill>
                  <a:srgbClr val="000000"/>
                </a:solidFill>
              </a:defRPr>
            </a:lvl4pPr>
            <a:lvl5pPr indent="-317500" lvl="4" marL="2286000" algn="ctr">
              <a:lnSpc>
                <a:spcPct val="115000"/>
              </a:lnSpc>
              <a:spcBef>
                <a:spcPts val="1600"/>
              </a:spcBef>
              <a:spcAft>
                <a:spcPts val="0"/>
              </a:spcAft>
              <a:buClr>
                <a:srgbClr val="000000"/>
              </a:buClr>
              <a:buSzPts val="1400"/>
              <a:buChar char="○"/>
              <a:defRPr>
                <a:solidFill>
                  <a:srgbClr val="000000"/>
                </a:solidFill>
              </a:defRPr>
            </a:lvl5pPr>
            <a:lvl6pPr indent="-317500" lvl="5" marL="2743200" algn="ctr">
              <a:lnSpc>
                <a:spcPct val="115000"/>
              </a:lnSpc>
              <a:spcBef>
                <a:spcPts val="1600"/>
              </a:spcBef>
              <a:spcAft>
                <a:spcPts val="0"/>
              </a:spcAft>
              <a:buClr>
                <a:srgbClr val="000000"/>
              </a:buClr>
              <a:buSzPts val="1400"/>
              <a:buChar char="■"/>
              <a:defRPr>
                <a:solidFill>
                  <a:srgbClr val="000000"/>
                </a:solidFill>
              </a:defRPr>
            </a:lvl6pPr>
            <a:lvl7pPr indent="-317500" lvl="6" marL="3200400" algn="ctr">
              <a:lnSpc>
                <a:spcPct val="115000"/>
              </a:lnSpc>
              <a:spcBef>
                <a:spcPts val="1600"/>
              </a:spcBef>
              <a:spcAft>
                <a:spcPts val="0"/>
              </a:spcAft>
              <a:buClr>
                <a:srgbClr val="000000"/>
              </a:buClr>
              <a:buSzPts val="1400"/>
              <a:buChar char="●"/>
              <a:defRPr>
                <a:solidFill>
                  <a:srgbClr val="000000"/>
                </a:solidFill>
              </a:defRPr>
            </a:lvl7pPr>
            <a:lvl8pPr indent="-317500" lvl="7" marL="3657600" algn="ctr">
              <a:lnSpc>
                <a:spcPct val="115000"/>
              </a:lnSpc>
              <a:spcBef>
                <a:spcPts val="1600"/>
              </a:spcBef>
              <a:spcAft>
                <a:spcPts val="0"/>
              </a:spcAft>
              <a:buClr>
                <a:srgbClr val="000000"/>
              </a:buClr>
              <a:buSzPts val="1400"/>
              <a:buChar char="○"/>
              <a:defRPr>
                <a:solidFill>
                  <a:srgbClr val="000000"/>
                </a:solidFill>
              </a:defRPr>
            </a:lvl8pPr>
            <a:lvl9pPr indent="-317500" lvl="8" marL="4114800" algn="ctr">
              <a:lnSpc>
                <a:spcPct val="115000"/>
              </a:lnSpc>
              <a:spcBef>
                <a:spcPts val="1600"/>
              </a:spcBef>
              <a:spcAft>
                <a:spcPts val="1600"/>
              </a:spcAft>
              <a:buClr>
                <a:srgbClr val="000000"/>
              </a:buClr>
              <a:buSzPts val="1400"/>
              <a:buChar char="■"/>
              <a:defRPr>
                <a:solidFill>
                  <a:srgbClr val="000000"/>
                </a:solidFil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2_1">
    <p:bg>
      <p:bgPr>
        <a:blipFill>
          <a:blip r:embed="rId2">
            <a:alphaModFix/>
          </a:blip>
          <a:stretch>
            <a:fillRect/>
          </a:stretch>
        </a:blipFill>
      </p:bgPr>
    </p:bg>
    <p:spTree>
      <p:nvGrpSpPr>
        <p:cNvPr id="380" name="Shape 380"/>
        <p:cNvGrpSpPr/>
        <p:nvPr/>
      </p:nvGrpSpPr>
      <p:grpSpPr>
        <a:xfrm>
          <a:off x="0" y="0"/>
          <a:ext cx="0" cy="0"/>
          <a:chOff x="0" y="0"/>
          <a:chExt cx="0" cy="0"/>
        </a:xfrm>
      </p:grpSpPr>
      <p:sp>
        <p:nvSpPr>
          <p:cNvPr id="381" name="Google Shape;381;p83"/>
          <p:cNvSpPr txBox="1"/>
          <p:nvPr>
            <p:ph idx="1" type="subTitle"/>
          </p:nvPr>
        </p:nvSpPr>
        <p:spPr>
          <a:xfrm>
            <a:off x="5118376" y="3122050"/>
            <a:ext cx="2123700" cy="504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2" name="Google Shape;382;p83"/>
          <p:cNvSpPr txBox="1"/>
          <p:nvPr>
            <p:ph idx="2" type="subTitle"/>
          </p:nvPr>
        </p:nvSpPr>
        <p:spPr>
          <a:xfrm>
            <a:off x="1901925" y="3108050"/>
            <a:ext cx="2123700" cy="504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383" name="Google Shape;383;p83"/>
          <p:cNvSpPr txBox="1"/>
          <p:nvPr>
            <p:ph type="title"/>
          </p:nvPr>
        </p:nvSpPr>
        <p:spPr>
          <a:xfrm>
            <a:off x="725100" y="702419"/>
            <a:ext cx="727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
        <p:nvSpPr>
          <p:cNvPr id="384" name="Google Shape;384;p83"/>
          <p:cNvSpPr txBox="1"/>
          <p:nvPr>
            <p:ph idx="3" type="body"/>
          </p:nvPr>
        </p:nvSpPr>
        <p:spPr>
          <a:xfrm>
            <a:off x="1901924" y="3535750"/>
            <a:ext cx="2123700" cy="6360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SzPts val="1400"/>
              <a:buChar char="●"/>
              <a:defRPr sz="1400"/>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85" name="Google Shape;385;p83"/>
          <p:cNvSpPr txBox="1"/>
          <p:nvPr>
            <p:ph idx="4" type="body"/>
          </p:nvPr>
        </p:nvSpPr>
        <p:spPr>
          <a:xfrm>
            <a:off x="5118376" y="3535750"/>
            <a:ext cx="2123700" cy="636000"/>
          </a:xfrm>
          <a:prstGeom prst="rect">
            <a:avLst/>
          </a:prstGeom>
          <a:noFill/>
          <a:ln>
            <a:noFill/>
          </a:ln>
        </p:spPr>
        <p:txBody>
          <a:bodyPr anchorCtr="0" anchor="t" bIns="91425" lIns="91425" spcFirstLastPara="1" rIns="91425" wrap="square" tIns="91425">
            <a:noAutofit/>
          </a:bodyPr>
          <a:lstStyle>
            <a:lvl1pPr indent="-317500" lvl="0" marL="457200" algn="l">
              <a:lnSpc>
                <a:spcPct val="90000"/>
              </a:lnSpc>
              <a:spcBef>
                <a:spcPts val="0"/>
              </a:spcBef>
              <a:spcAft>
                <a:spcPts val="0"/>
              </a:spcAft>
              <a:buSzPts val="1400"/>
              <a:buChar char="●"/>
              <a:defRPr sz="1400"/>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_1">
    <p:bg>
      <p:bgPr>
        <a:blipFill>
          <a:blip r:embed="rId2">
            <a:alphaModFix/>
          </a:blip>
          <a:stretch>
            <a:fillRect/>
          </a:stretch>
        </a:blipFill>
      </p:bgPr>
    </p:bg>
    <p:spTree>
      <p:nvGrpSpPr>
        <p:cNvPr id="386" name="Shape 386"/>
        <p:cNvGrpSpPr/>
        <p:nvPr/>
      </p:nvGrpSpPr>
      <p:grpSpPr>
        <a:xfrm>
          <a:off x="0" y="0"/>
          <a:ext cx="0" cy="0"/>
          <a:chOff x="0" y="0"/>
          <a:chExt cx="0" cy="0"/>
        </a:xfrm>
      </p:grpSpPr>
      <p:sp>
        <p:nvSpPr>
          <p:cNvPr id="387" name="Google Shape;387;p84"/>
          <p:cNvSpPr txBox="1"/>
          <p:nvPr>
            <p:ph type="title"/>
          </p:nvPr>
        </p:nvSpPr>
        <p:spPr>
          <a:xfrm>
            <a:off x="726875" y="706386"/>
            <a:ext cx="7231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6_1_1">
    <p:bg>
      <p:bgPr>
        <a:blipFill>
          <a:blip r:embed="rId2">
            <a:alphaModFix/>
          </a:blip>
          <a:stretch>
            <a:fillRect/>
          </a:stretch>
        </a:blipFill>
      </p:bgPr>
    </p:bg>
    <p:spTree>
      <p:nvGrpSpPr>
        <p:cNvPr id="388" name="Shape 388"/>
        <p:cNvGrpSpPr/>
        <p:nvPr/>
      </p:nvGrpSpPr>
      <p:grpSpPr>
        <a:xfrm>
          <a:off x="0" y="0"/>
          <a:ext cx="0" cy="0"/>
          <a:chOff x="0" y="0"/>
          <a:chExt cx="0" cy="0"/>
        </a:xfrm>
      </p:grpSpPr>
      <p:sp>
        <p:nvSpPr>
          <p:cNvPr id="389" name="Google Shape;389;p85"/>
          <p:cNvSpPr txBox="1"/>
          <p:nvPr>
            <p:ph type="title"/>
          </p:nvPr>
        </p:nvSpPr>
        <p:spPr>
          <a:xfrm>
            <a:off x="726875" y="703600"/>
            <a:ext cx="7231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9">
    <p:bg>
      <p:bgPr>
        <a:blipFill>
          <a:blip r:embed="rId2">
            <a:alphaModFix/>
          </a:blip>
          <a:stretch>
            <a:fillRect/>
          </a:stretch>
        </a:blipFill>
      </p:bgPr>
    </p:bg>
    <p:spTree>
      <p:nvGrpSpPr>
        <p:cNvPr id="390" name="Shape 390"/>
        <p:cNvGrpSpPr/>
        <p:nvPr/>
      </p:nvGrpSpPr>
      <p:grpSpPr>
        <a:xfrm>
          <a:off x="0" y="0"/>
          <a:ext cx="0" cy="0"/>
          <a:chOff x="0" y="0"/>
          <a:chExt cx="0" cy="0"/>
        </a:xfrm>
      </p:grpSpPr>
      <p:sp>
        <p:nvSpPr>
          <p:cNvPr id="391" name="Google Shape;391;p86"/>
          <p:cNvSpPr txBox="1"/>
          <p:nvPr>
            <p:ph idx="1" type="subTitle"/>
          </p:nvPr>
        </p:nvSpPr>
        <p:spPr>
          <a:xfrm>
            <a:off x="4980525" y="1382628"/>
            <a:ext cx="3549900" cy="44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20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2000"/>
              <a:buNone/>
              <a:defRPr sz="2000"/>
            </a:lvl2pPr>
            <a:lvl3pPr lvl="2" algn="l">
              <a:lnSpc>
                <a:spcPct val="115000"/>
              </a:lnSpc>
              <a:spcBef>
                <a:spcPts val="1600"/>
              </a:spcBef>
              <a:spcAft>
                <a:spcPts val="0"/>
              </a:spcAft>
              <a:buSzPts val="2000"/>
              <a:buNone/>
              <a:defRPr sz="2000"/>
            </a:lvl3pPr>
            <a:lvl4pPr lvl="3" algn="l">
              <a:lnSpc>
                <a:spcPct val="115000"/>
              </a:lnSpc>
              <a:spcBef>
                <a:spcPts val="1600"/>
              </a:spcBef>
              <a:spcAft>
                <a:spcPts val="0"/>
              </a:spcAft>
              <a:buSzPts val="2000"/>
              <a:buNone/>
              <a:defRPr sz="2000"/>
            </a:lvl4pPr>
            <a:lvl5pPr lvl="4" algn="l">
              <a:lnSpc>
                <a:spcPct val="115000"/>
              </a:lnSpc>
              <a:spcBef>
                <a:spcPts val="1600"/>
              </a:spcBef>
              <a:spcAft>
                <a:spcPts val="0"/>
              </a:spcAft>
              <a:buSzPts val="2000"/>
              <a:buNone/>
              <a:defRPr sz="2000"/>
            </a:lvl5pPr>
            <a:lvl6pPr lvl="5" algn="l">
              <a:lnSpc>
                <a:spcPct val="115000"/>
              </a:lnSpc>
              <a:spcBef>
                <a:spcPts val="1600"/>
              </a:spcBef>
              <a:spcAft>
                <a:spcPts val="0"/>
              </a:spcAft>
              <a:buSzPts val="2000"/>
              <a:buNone/>
              <a:defRPr sz="2000"/>
            </a:lvl6pPr>
            <a:lvl7pPr lvl="6" algn="l">
              <a:lnSpc>
                <a:spcPct val="115000"/>
              </a:lnSpc>
              <a:spcBef>
                <a:spcPts val="1600"/>
              </a:spcBef>
              <a:spcAft>
                <a:spcPts val="0"/>
              </a:spcAft>
              <a:buSzPts val="2000"/>
              <a:buNone/>
              <a:defRPr sz="2000"/>
            </a:lvl7pPr>
            <a:lvl8pPr lvl="7" algn="l">
              <a:lnSpc>
                <a:spcPct val="115000"/>
              </a:lnSpc>
              <a:spcBef>
                <a:spcPts val="1600"/>
              </a:spcBef>
              <a:spcAft>
                <a:spcPts val="0"/>
              </a:spcAft>
              <a:buSzPts val="2000"/>
              <a:buNone/>
              <a:defRPr sz="2000"/>
            </a:lvl8pPr>
            <a:lvl9pPr lvl="8" algn="l">
              <a:lnSpc>
                <a:spcPct val="115000"/>
              </a:lnSpc>
              <a:spcBef>
                <a:spcPts val="1600"/>
              </a:spcBef>
              <a:spcAft>
                <a:spcPts val="1600"/>
              </a:spcAft>
              <a:buSzPts val="2000"/>
              <a:buNone/>
              <a:defRPr sz="2000"/>
            </a:lvl9pPr>
          </a:lstStyle>
          <a:p/>
        </p:txBody>
      </p:sp>
      <p:sp>
        <p:nvSpPr>
          <p:cNvPr id="392" name="Google Shape;392;p86"/>
          <p:cNvSpPr txBox="1"/>
          <p:nvPr>
            <p:ph idx="2" type="body"/>
          </p:nvPr>
        </p:nvSpPr>
        <p:spPr>
          <a:xfrm>
            <a:off x="4989975" y="2903679"/>
            <a:ext cx="3304800" cy="689700"/>
          </a:xfrm>
          <a:prstGeom prst="rect">
            <a:avLst/>
          </a:prstGeom>
          <a:noFill/>
          <a:ln>
            <a:noFill/>
          </a:ln>
        </p:spPr>
        <p:txBody>
          <a:bodyPr anchorCtr="0" anchor="t" bIns="91425" lIns="91425" spcFirstLastPara="1" rIns="91425" wrap="square" tIns="91425">
            <a:noAutofit/>
          </a:bodyPr>
          <a:lstStyle>
            <a:lvl1pPr indent="-323850" lvl="0" marL="457200" algn="l">
              <a:lnSpc>
                <a:spcPct val="90000"/>
              </a:lnSpc>
              <a:spcBef>
                <a:spcPts val="0"/>
              </a:spcBef>
              <a:spcAft>
                <a:spcPts val="0"/>
              </a:spcAft>
              <a:buClr>
                <a:srgbClr val="000000"/>
              </a:buClr>
              <a:buSzPts val="1500"/>
              <a:buChar char="●"/>
              <a:defRPr sz="1400">
                <a:solidFill>
                  <a:schemeClr val="dk1"/>
                </a:solidFill>
              </a:defRPr>
            </a:lvl1pPr>
            <a:lvl2pPr indent="-298450" lvl="1" marL="914400" algn="l">
              <a:lnSpc>
                <a:spcPct val="115000"/>
              </a:lnSpc>
              <a:spcBef>
                <a:spcPts val="1600"/>
              </a:spcBef>
              <a:spcAft>
                <a:spcPts val="0"/>
              </a:spcAft>
              <a:buClr>
                <a:srgbClr val="000000"/>
              </a:buClr>
              <a:buSzPts val="1100"/>
              <a:buChar char="○"/>
              <a:defRPr sz="1100">
                <a:solidFill>
                  <a:srgbClr val="000000"/>
                </a:solidFill>
              </a:defRPr>
            </a:lvl2pPr>
            <a:lvl3pPr indent="-298450" lvl="2" marL="1371600" algn="l">
              <a:lnSpc>
                <a:spcPct val="115000"/>
              </a:lnSpc>
              <a:spcBef>
                <a:spcPts val="1600"/>
              </a:spcBef>
              <a:spcAft>
                <a:spcPts val="0"/>
              </a:spcAft>
              <a:buClr>
                <a:srgbClr val="000000"/>
              </a:buClr>
              <a:buSzPts val="1100"/>
              <a:buChar char="■"/>
              <a:defRPr sz="1100">
                <a:solidFill>
                  <a:srgbClr val="000000"/>
                </a:solidFill>
              </a:defRPr>
            </a:lvl3pPr>
            <a:lvl4pPr indent="-298450" lvl="3" marL="1828800" algn="l">
              <a:lnSpc>
                <a:spcPct val="115000"/>
              </a:lnSpc>
              <a:spcBef>
                <a:spcPts val="1600"/>
              </a:spcBef>
              <a:spcAft>
                <a:spcPts val="0"/>
              </a:spcAft>
              <a:buClr>
                <a:srgbClr val="000000"/>
              </a:buClr>
              <a:buSzPts val="1100"/>
              <a:buChar char="●"/>
              <a:defRPr sz="1100">
                <a:solidFill>
                  <a:srgbClr val="000000"/>
                </a:solidFill>
              </a:defRPr>
            </a:lvl4pPr>
            <a:lvl5pPr indent="-298450" lvl="4" marL="2286000" algn="l">
              <a:lnSpc>
                <a:spcPct val="115000"/>
              </a:lnSpc>
              <a:spcBef>
                <a:spcPts val="1600"/>
              </a:spcBef>
              <a:spcAft>
                <a:spcPts val="0"/>
              </a:spcAft>
              <a:buClr>
                <a:srgbClr val="000000"/>
              </a:buClr>
              <a:buSzPts val="1100"/>
              <a:buChar char="○"/>
              <a:defRPr sz="1100">
                <a:solidFill>
                  <a:srgbClr val="000000"/>
                </a:solidFill>
              </a:defRPr>
            </a:lvl5pPr>
            <a:lvl6pPr indent="-298450" lvl="5" marL="2743200" algn="l">
              <a:lnSpc>
                <a:spcPct val="115000"/>
              </a:lnSpc>
              <a:spcBef>
                <a:spcPts val="1600"/>
              </a:spcBef>
              <a:spcAft>
                <a:spcPts val="0"/>
              </a:spcAft>
              <a:buClr>
                <a:srgbClr val="000000"/>
              </a:buClr>
              <a:buSzPts val="1100"/>
              <a:buChar char="■"/>
              <a:defRPr sz="1100">
                <a:solidFill>
                  <a:srgbClr val="000000"/>
                </a:solidFill>
              </a:defRPr>
            </a:lvl6pPr>
            <a:lvl7pPr indent="-298450" lvl="6" marL="3200400" algn="l">
              <a:lnSpc>
                <a:spcPct val="115000"/>
              </a:lnSpc>
              <a:spcBef>
                <a:spcPts val="1600"/>
              </a:spcBef>
              <a:spcAft>
                <a:spcPts val="0"/>
              </a:spcAft>
              <a:buClr>
                <a:srgbClr val="000000"/>
              </a:buClr>
              <a:buSzPts val="1100"/>
              <a:buChar char="●"/>
              <a:defRPr sz="1100">
                <a:solidFill>
                  <a:srgbClr val="000000"/>
                </a:solidFill>
              </a:defRPr>
            </a:lvl7pPr>
            <a:lvl8pPr indent="-298450" lvl="7" marL="3657600" algn="l">
              <a:lnSpc>
                <a:spcPct val="115000"/>
              </a:lnSpc>
              <a:spcBef>
                <a:spcPts val="1600"/>
              </a:spcBef>
              <a:spcAft>
                <a:spcPts val="0"/>
              </a:spcAft>
              <a:buClr>
                <a:srgbClr val="000000"/>
              </a:buClr>
              <a:buSzPts val="1100"/>
              <a:buChar char="○"/>
              <a:defRPr sz="1100">
                <a:solidFill>
                  <a:srgbClr val="000000"/>
                </a:solidFill>
              </a:defRPr>
            </a:lvl8pPr>
            <a:lvl9pPr indent="-298450" lvl="8" marL="4114800" algn="l">
              <a:lnSpc>
                <a:spcPct val="115000"/>
              </a:lnSpc>
              <a:spcBef>
                <a:spcPts val="1600"/>
              </a:spcBef>
              <a:spcAft>
                <a:spcPts val="1600"/>
              </a:spcAft>
              <a:buClr>
                <a:srgbClr val="000000"/>
              </a:buClr>
              <a:buSzPts val="1100"/>
              <a:buChar char="■"/>
              <a:defRPr sz="1100">
                <a:solidFill>
                  <a:srgbClr val="000000"/>
                </a:solidFill>
              </a:defRPr>
            </a:lvl9pPr>
          </a:lstStyle>
          <a:p/>
        </p:txBody>
      </p:sp>
      <p:sp>
        <p:nvSpPr>
          <p:cNvPr id="393" name="Google Shape;393;p86"/>
          <p:cNvSpPr txBox="1"/>
          <p:nvPr>
            <p:ph idx="3" type="subTitle"/>
          </p:nvPr>
        </p:nvSpPr>
        <p:spPr>
          <a:xfrm>
            <a:off x="4980525" y="2476338"/>
            <a:ext cx="3549900" cy="44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20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2000"/>
              <a:buNone/>
              <a:defRPr sz="2000"/>
            </a:lvl2pPr>
            <a:lvl3pPr lvl="2" algn="l">
              <a:lnSpc>
                <a:spcPct val="115000"/>
              </a:lnSpc>
              <a:spcBef>
                <a:spcPts val="1600"/>
              </a:spcBef>
              <a:spcAft>
                <a:spcPts val="0"/>
              </a:spcAft>
              <a:buSzPts val="2000"/>
              <a:buNone/>
              <a:defRPr sz="2000"/>
            </a:lvl3pPr>
            <a:lvl4pPr lvl="3" algn="l">
              <a:lnSpc>
                <a:spcPct val="115000"/>
              </a:lnSpc>
              <a:spcBef>
                <a:spcPts val="1600"/>
              </a:spcBef>
              <a:spcAft>
                <a:spcPts val="0"/>
              </a:spcAft>
              <a:buSzPts val="2000"/>
              <a:buNone/>
              <a:defRPr sz="2000"/>
            </a:lvl4pPr>
            <a:lvl5pPr lvl="4" algn="l">
              <a:lnSpc>
                <a:spcPct val="115000"/>
              </a:lnSpc>
              <a:spcBef>
                <a:spcPts val="1600"/>
              </a:spcBef>
              <a:spcAft>
                <a:spcPts val="0"/>
              </a:spcAft>
              <a:buSzPts val="2000"/>
              <a:buNone/>
              <a:defRPr sz="2000"/>
            </a:lvl5pPr>
            <a:lvl6pPr lvl="5" algn="l">
              <a:lnSpc>
                <a:spcPct val="115000"/>
              </a:lnSpc>
              <a:spcBef>
                <a:spcPts val="1600"/>
              </a:spcBef>
              <a:spcAft>
                <a:spcPts val="0"/>
              </a:spcAft>
              <a:buSzPts val="2000"/>
              <a:buNone/>
              <a:defRPr sz="2000"/>
            </a:lvl6pPr>
            <a:lvl7pPr lvl="6" algn="l">
              <a:lnSpc>
                <a:spcPct val="115000"/>
              </a:lnSpc>
              <a:spcBef>
                <a:spcPts val="1600"/>
              </a:spcBef>
              <a:spcAft>
                <a:spcPts val="0"/>
              </a:spcAft>
              <a:buSzPts val="2000"/>
              <a:buNone/>
              <a:defRPr sz="2000"/>
            </a:lvl7pPr>
            <a:lvl8pPr lvl="7" algn="l">
              <a:lnSpc>
                <a:spcPct val="115000"/>
              </a:lnSpc>
              <a:spcBef>
                <a:spcPts val="1600"/>
              </a:spcBef>
              <a:spcAft>
                <a:spcPts val="0"/>
              </a:spcAft>
              <a:buSzPts val="2000"/>
              <a:buNone/>
              <a:defRPr sz="2000"/>
            </a:lvl8pPr>
            <a:lvl9pPr lvl="8" algn="l">
              <a:lnSpc>
                <a:spcPct val="115000"/>
              </a:lnSpc>
              <a:spcBef>
                <a:spcPts val="1600"/>
              </a:spcBef>
              <a:spcAft>
                <a:spcPts val="1600"/>
              </a:spcAft>
              <a:buSzPts val="2000"/>
              <a:buNone/>
              <a:defRPr sz="2000"/>
            </a:lvl9pPr>
          </a:lstStyle>
          <a:p/>
        </p:txBody>
      </p:sp>
      <p:sp>
        <p:nvSpPr>
          <p:cNvPr id="394" name="Google Shape;394;p86"/>
          <p:cNvSpPr txBox="1"/>
          <p:nvPr>
            <p:ph idx="4" type="body"/>
          </p:nvPr>
        </p:nvSpPr>
        <p:spPr>
          <a:xfrm>
            <a:off x="4989975" y="1801328"/>
            <a:ext cx="3065700" cy="689700"/>
          </a:xfrm>
          <a:prstGeom prst="rect">
            <a:avLst/>
          </a:prstGeom>
          <a:noFill/>
          <a:ln>
            <a:noFill/>
          </a:ln>
        </p:spPr>
        <p:txBody>
          <a:bodyPr anchorCtr="0" anchor="t" bIns="91425" lIns="91425" spcFirstLastPara="1" rIns="91425" wrap="square" tIns="91425">
            <a:noAutofit/>
          </a:bodyPr>
          <a:lstStyle>
            <a:lvl1pPr indent="-323850" lvl="0" marL="457200" algn="l">
              <a:lnSpc>
                <a:spcPct val="90000"/>
              </a:lnSpc>
              <a:spcBef>
                <a:spcPts val="0"/>
              </a:spcBef>
              <a:spcAft>
                <a:spcPts val="0"/>
              </a:spcAft>
              <a:buClr>
                <a:srgbClr val="000000"/>
              </a:buClr>
              <a:buSzPts val="1500"/>
              <a:buChar char="●"/>
              <a:defRPr sz="1400">
                <a:solidFill>
                  <a:schemeClr val="dk1"/>
                </a:solidFill>
              </a:defRPr>
            </a:lvl1pPr>
            <a:lvl2pPr indent="-298450" lvl="1" marL="914400" algn="l">
              <a:lnSpc>
                <a:spcPct val="115000"/>
              </a:lnSpc>
              <a:spcBef>
                <a:spcPts val="1600"/>
              </a:spcBef>
              <a:spcAft>
                <a:spcPts val="0"/>
              </a:spcAft>
              <a:buClr>
                <a:srgbClr val="000000"/>
              </a:buClr>
              <a:buSzPts val="1100"/>
              <a:buChar char="○"/>
              <a:defRPr sz="1100">
                <a:solidFill>
                  <a:srgbClr val="000000"/>
                </a:solidFill>
              </a:defRPr>
            </a:lvl2pPr>
            <a:lvl3pPr indent="-298450" lvl="2" marL="1371600" algn="l">
              <a:lnSpc>
                <a:spcPct val="115000"/>
              </a:lnSpc>
              <a:spcBef>
                <a:spcPts val="1600"/>
              </a:spcBef>
              <a:spcAft>
                <a:spcPts val="0"/>
              </a:spcAft>
              <a:buClr>
                <a:srgbClr val="000000"/>
              </a:buClr>
              <a:buSzPts val="1100"/>
              <a:buChar char="■"/>
              <a:defRPr sz="1100">
                <a:solidFill>
                  <a:srgbClr val="000000"/>
                </a:solidFill>
              </a:defRPr>
            </a:lvl3pPr>
            <a:lvl4pPr indent="-298450" lvl="3" marL="1828800" algn="l">
              <a:lnSpc>
                <a:spcPct val="115000"/>
              </a:lnSpc>
              <a:spcBef>
                <a:spcPts val="1600"/>
              </a:spcBef>
              <a:spcAft>
                <a:spcPts val="0"/>
              </a:spcAft>
              <a:buClr>
                <a:srgbClr val="000000"/>
              </a:buClr>
              <a:buSzPts val="1100"/>
              <a:buChar char="●"/>
              <a:defRPr sz="1100">
                <a:solidFill>
                  <a:srgbClr val="000000"/>
                </a:solidFill>
              </a:defRPr>
            </a:lvl4pPr>
            <a:lvl5pPr indent="-298450" lvl="4" marL="2286000" algn="l">
              <a:lnSpc>
                <a:spcPct val="115000"/>
              </a:lnSpc>
              <a:spcBef>
                <a:spcPts val="1600"/>
              </a:spcBef>
              <a:spcAft>
                <a:spcPts val="0"/>
              </a:spcAft>
              <a:buClr>
                <a:srgbClr val="000000"/>
              </a:buClr>
              <a:buSzPts val="1100"/>
              <a:buChar char="○"/>
              <a:defRPr sz="1100">
                <a:solidFill>
                  <a:srgbClr val="000000"/>
                </a:solidFill>
              </a:defRPr>
            </a:lvl5pPr>
            <a:lvl6pPr indent="-298450" lvl="5" marL="2743200" algn="l">
              <a:lnSpc>
                <a:spcPct val="115000"/>
              </a:lnSpc>
              <a:spcBef>
                <a:spcPts val="1600"/>
              </a:spcBef>
              <a:spcAft>
                <a:spcPts val="0"/>
              </a:spcAft>
              <a:buClr>
                <a:srgbClr val="000000"/>
              </a:buClr>
              <a:buSzPts val="1100"/>
              <a:buChar char="■"/>
              <a:defRPr sz="1100">
                <a:solidFill>
                  <a:srgbClr val="000000"/>
                </a:solidFill>
              </a:defRPr>
            </a:lvl6pPr>
            <a:lvl7pPr indent="-298450" lvl="6" marL="3200400" algn="l">
              <a:lnSpc>
                <a:spcPct val="115000"/>
              </a:lnSpc>
              <a:spcBef>
                <a:spcPts val="1600"/>
              </a:spcBef>
              <a:spcAft>
                <a:spcPts val="0"/>
              </a:spcAft>
              <a:buClr>
                <a:srgbClr val="000000"/>
              </a:buClr>
              <a:buSzPts val="1100"/>
              <a:buChar char="●"/>
              <a:defRPr sz="1100">
                <a:solidFill>
                  <a:srgbClr val="000000"/>
                </a:solidFill>
              </a:defRPr>
            </a:lvl7pPr>
            <a:lvl8pPr indent="-298450" lvl="7" marL="3657600" algn="l">
              <a:lnSpc>
                <a:spcPct val="115000"/>
              </a:lnSpc>
              <a:spcBef>
                <a:spcPts val="1600"/>
              </a:spcBef>
              <a:spcAft>
                <a:spcPts val="0"/>
              </a:spcAft>
              <a:buClr>
                <a:srgbClr val="000000"/>
              </a:buClr>
              <a:buSzPts val="1100"/>
              <a:buChar char="○"/>
              <a:defRPr sz="1100">
                <a:solidFill>
                  <a:srgbClr val="000000"/>
                </a:solidFill>
              </a:defRPr>
            </a:lvl8pPr>
            <a:lvl9pPr indent="-298450" lvl="8" marL="4114800" algn="l">
              <a:lnSpc>
                <a:spcPct val="115000"/>
              </a:lnSpc>
              <a:spcBef>
                <a:spcPts val="1600"/>
              </a:spcBef>
              <a:spcAft>
                <a:spcPts val="1600"/>
              </a:spcAft>
              <a:buClr>
                <a:srgbClr val="000000"/>
              </a:buClr>
              <a:buSzPts val="1100"/>
              <a:buChar char="■"/>
              <a:defRPr sz="1100">
                <a:solidFill>
                  <a:srgbClr val="000000"/>
                </a:solidFill>
              </a:defRPr>
            </a:lvl9pPr>
          </a:lstStyle>
          <a:p/>
        </p:txBody>
      </p:sp>
      <p:sp>
        <p:nvSpPr>
          <p:cNvPr id="395" name="Google Shape;395;p86"/>
          <p:cNvSpPr txBox="1"/>
          <p:nvPr>
            <p:ph idx="5" type="body"/>
          </p:nvPr>
        </p:nvSpPr>
        <p:spPr>
          <a:xfrm>
            <a:off x="4989975" y="3976400"/>
            <a:ext cx="3549900" cy="689700"/>
          </a:xfrm>
          <a:prstGeom prst="rect">
            <a:avLst/>
          </a:prstGeom>
          <a:noFill/>
          <a:ln>
            <a:noFill/>
          </a:ln>
        </p:spPr>
        <p:txBody>
          <a:bodyPr anchorCtr="0" anchor="t" bIns="91425" lIns="91425" spcFirstLastPara="1" rIns="91425" wrap="square" tIns="91425">
            <a:noAutofit/>
          </a:bodyPr>
          <a:lstStyle>
            <a:lvl1pPr indent="-323850" lvl="0" marL="457200" algn="l">
              <a:lnSpc>
                <a:spcPct val="90000"/>
              </a:lnSpc>
              <a:spcBef>
                <a:spcPts val="0"/>
              </a:spcBef>
              <a:spcAft>
                <a:spcPts val="0"/>
              </a:spcAft>
              <a:buClr>
                <a:srgbClr val="000000"/>
              </a:buClr>
              <a:buSzPts val="1500"/>
              <a:buChar char="●"/>
              <a:defRPr sz="1400">
                <a:solidFill>
                  <a:schemeClr val="dk1"/>
                </a:solidFill>
              </a:defRPr>
            </a:lvl1pPr>
            <a:lvl2pPr indent="-298450" lvl="1" marL="914400" algn="l">
              <a:lnSpc>
                <a:spcPct val="115000"/>
              </a:lnSpc>
              <a:spcBef>
                <a:spcPts val="1600"/>
              </a:spcBef>
              <a:spcAft>
                <a:spcPts val="0"/>
              </a:spcAft>
              <a:buClr>
                <a:srgbClr val="000000"/>
              </a:buClr>
              <a:buSzPts val="1100"/>
              <a:buChar char="○"/>
              <a:defRPr sz="1100">
                <a:solidFill>
                  <a:srgbClr val="000000"/>
                </a:solidFill>
              </a:defRPr>
            </a:lvl2pPr>
            <a:lvl3pPr indent="-298450" lvl="2" marL="1371600" algn="l">
              <a:lnSpc>
                <a:spcPct val="115000"/>
              </a:lnSpc>
              <a:spcBef>
                <a:spcPts val="1600"/>
              </a:spcBef>
              <a:spcAft>
                <a:spcPts val="0"/>
              </a:spcAft>
              <a:buClr>
                <a:srgbClr val="000000"/>
              </a:buClr>
              <a:buSzPts val="1100"/>
              <a:buChar char="■"/>
              <a:defRPr sz="1100">
                <a:solidFill>
                  <a:srgbClr val="000000"/>
                </a:solidFill>
              </a:defRPr>
            </a:lvl3pPr>
            <a:lvl4pPr indent="-298450" lvl="3" marL="1828800" algn="l">
              <a:lnSpc>
                <a:spcPct val="115000"/>
              </a:lnSpc>
              <a:spcBef>
                <a:spcPts val="1600"/>
              </a:spcBef>
              <a:spcAft>
                <a:spcPts val="0"/>
              </a:spcAft>
              <a:buClr>
                <a:srgbClr val="000000"/>
              </a:buClr>
              <a:buSzPts val="1100"/>
              <a:buChar char="●"/>
              <a:defRPr sz="1100">
                <a:solidFill>
                  <a:srgbClr val="000000"/>
                </a:solidFill>
              </a:defRPr>
            </a:lvl4pPr>
            <a:lvl5pPr indent="-298450" lvl="4" marL="2286000" algn="l">
              <a:lnSpc>
                <a:spcPct val="115000"/>
              </a:lnSpc>
              <a:spcBef>
                <a:spcPts val="1600"/>
              </a:spcBef>
              <a:spcAft>
                <a:spcPts val="0"/>
              </a:spcAft>
              <a:buClr>
                <a:srgbClr val="000000"/>
              </a:buClr>
              <a:buSzPts val="1100"/>
              <a:buChar char="○"/>
              <a:defRPr sz="1100">
                <a:solidFill>
                  <a:srgbClr val="000000"/>
                </a:solidFill>
              </a:defRPr>
            </a:lvl5pPr>
            <a:lvl6pPr indent="-298450" lvl="5" marL="2743200" algn="l">
              <a:lnSpc>
                <a:spcPct val="115000"/>
              </a:lnSpc>
              <a:spcBef>
                <a:spcPts val="1600"/>
              </a:spcBef>
              <a:spcAft>
                <a:spcPts val="0"/>
              </a:spcAft>
              <a:buClr>
                <a:srgbClr val="000000"/>
              </a:buClr>
              <a:buSzPts val="1100"/>
              <a:buChar char="■"/>
              <a:defRPr sz="1100">
                <a:solidFill>
                  <a:srgbClr val="000000"/>
                </a:solidFill>
              </a:defRPr>
            </a:lvl6pPr>
            <a:lvl7pPr indent="-298450" lvl="6" marL="3200400" algn="l">
              <a:lnSpc>
                <a:spcPct val="115000"/>
              </a:lnSpc>
              <a:spcBef>
                <a:spcPts val="1600"/>
              </a:spcBef>
              <a:spcAft>
                <a:spcPts val="0"/>
              </a:spcAft>
              <a:buClr>
                <a:srgbClr val="000000"/>
              </a:buClr>
              <a:buSzPts val="1100"/>
              <a:buChar char="●"/>
              <a:defRPr sz="1100">
                <a:solidFill>
                  <a:srgbClr val="000000"/>
                </a:solidFill>
              </a:defRPr>
            </a:lvl7pPr>
            <a:lvl8pPr indent="-298450" lvl="7" marL="3657600" algn="l">
              <a:lnSpc>
                <a:spcPct val="115000"/>
              </a:lnSpc>
              <a:spcBef>
                <a:spcPts val="1600"/>
              </a:spcBef>
              <a:spcAft>
                <a:spcPts val="0"/>
              </a:spcAft>
              <a:buClr>
                <a:srgbClr val="000000"/>
              </a:buClr>
              <a:buSzPts val="1100"/>
              <a:buChar char="○"/>
              <a:defRPr sz="1100">
                <a:solidFill>
                  <a:srgbClr val="000000"/>
                </a:solidFill>
              </a:defRPr>
            </a:lvl8pPr>
            <a:lvl9pPr indent="-298450" lvl="8" marL="4114800" algn="l">
              <a:lnSpc>
                <a:spcPct val="115000"/>
              </a:lnSpc>
              <a:spcBef>
                <a:spcPts val="1600"/>
              </a:spcBef>
              <a:spcAft>
                <a:spcPts val="1600"/>
              </a:spcAft>
              <a:buClr>
                <a:srgbClr val="000000"/>
              </a:buClr>
              <a:buSzPts val="1100"/>
              <a:buChar char="■"/>
              <a:defRPr sz="1100">
                <a:solidFill>
                  <a:srgbClr val="000000"/>
                </a:solidFill>
              </a:defRPr>
            </a:lvl9pPr>
          </a:lstStyle>
          <a:p/>
        </p:txBody>
      </p:sp>
      <p:sp>
        <p:nvSpPr>
          <p:cNvPr id="396" name="Google Shape;396;p86"/>
          <p:cNvSpPr txBox="1"/>
          <p:nvPr>
            <p:ph type="title"/>
          </p:nvPr>
        </p:nvSpPr>
        <p:spPr>
          <a:xfrm>
            <a:off x="4181950" y="704887"/>
            <a:ext cx="3304800" cy="77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
        <p:nvSpPr>
          <p:cNvPr id="397" name="Google Shape;397;p86"/>
          <p:cNvSpPr txBox="1"/>
          <p:nvPr/>
        </p:nvSpPr>
        <p:spPr>
          <a:xfrm>
            <a:off x="4181950" y="1362412"/>
            <a:ext cx="1175400" cy="77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6326EE"/>
              </a:solidFill>
              <a:latin typeface="Montserrat ExtraBold"/>
              <a:ea typeface="Montserrat ExtraBold"/>
              <a:cs typeface="Montserrat ExtraBold"/>
              <a:sym typeface="Montserrat ExtraBold"/>
            </a:endParaRPr>
          </a:p>
        </p:txBody>
      </p:sp>
      <p:sp>
        <p:nvSpPr>
          <p:cNvPr id="398" name="Google Shape;398;p86"/>
          <p:cNvSpPr txBox="1"/>
          <p:nvPr/>
        </p:nvSpPr>
        <p:spPr>
          <a:xfrm>
            <a:off x="4181950" y="2410492"/>
            <a:ext cx="1099800" cy="77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6326EE"/>
              </a:solidFill>
              <a:latin typeface="Montserrat ExtraBold"/>
              <a:ea typeface="Montserrat ExtraBold"/>
              <a:cs typeface="Montserrat ExtraBold"/>
              <a:sym typeface="Montserrat ExtraBold"/>
            </a:endParaRPr>
          </a:p>
        </p:txBody>
      </p:sp>
      <p:sp>
        <p:nvSpPr>
          <p:cNvPr id="399" name="Google Shape;399;p86"/>
          <p:cNvSpPr txBox="1"/>
          <p:nvPr/>
        </p:nvSpPr>
        <p:spPr>
          <a:xfrm>
            <a:off x="4181950" y="3607342"/>
            <a:ext cx="1099800" cy="77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400"/>
              <a:buFont typeface="Arial"/>
              <a:buNone/>
            </a:pPr>
            <a:r>
              <a:t/>
            </a:r>
            <a:endParaRPr b="0" i="0" sz="4400" u="none" cap="none" strike="noStrike">
              <a:solidFill>
                <a:srgbClr val="6326EE"/>
              </a:solidFill>
              <a:latin typeface="Montserrat ExtraBold"/>
              <a:ea typeface="Montserrat ExtraBold"/>
              <a:cs typeface="Montserrat ExtraBold"/>
              <a:sym typeface="Montserrat ExtraBold"/>
            </a:endParaRPr>
          </a:p>
        </p:txBody>
      </p:sp>
      <p:sp>
        <p:nvSpPr>
          <p:cNvPr id="400" name="Google Shape;400;p86"/>
          <p:cNvSpPr txBox="1"/>
          <p:nvPr>
            <p:ph idx="6" type="subTitle"/>
          </p:nvPr>
        </p:nvSpPr>
        <p:spPr>
          <a:xfrm>
            <a:off x="4980525" y="3552623"/>
            <a:ext cx="3549900" cy="445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2000"/>
              <a:buFont typeface="Montserrat ExtraBold"/>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2000"/>
              <a:buNone/>
              <a:defRPr sz="2000"/>
            </a:lvl2pPr>
            <a:lvl3pPr lvl="2" algn="l">
              <a:lnSpc>
                <a:spcPct val="115000"/>
              </a:lnSpc>
              <a:spcBef>
                <a:spcPts val="1600"/>
              </a:spcBef>
              <a:spcAft>
                <a:spcPts val="0"/>
              </a:spcAft>
              <a:buSzPts val="2000"/>
              <a:buNone/>
              <a:defRPr sz="2000"/>
            </a:lvl3pPr>
            <a:lvl4pPr lvl="3" algn="l">
              <a:lnSpc>
                <a:spcPct val="115000"/>
              </a:lnSpc>
              <a:spcBef>
                <a:spcPts val="1600"/>
              </a:spcBef>
              <a:spcAft>
                <a:spcPts val="0"/>
              </a:spcAft>
              <a:buSzPts val="2000"/>
              <a:buNone/>
              <a:defRPr sz="2000"/>
            </a:lvl4pPr>
            <a:lvl5pPr lvl="4" algn="l">
              <a:lnSpc>
                <a:spcPct val="115000"/>
              </a:lnSpc>
              <a:spcBef>
                <a:spcPts val="1600"/>
              </a:spcBef>
              <a:spcAft>
                <a:spcPts val="0"/>
              </a:spcAft>
              <a:buSzPts val="2000"/>
              <a:buNone/>
              <a:defRPr sz="2000"/>
            </a:lvl5pPr>
            <a:lvl6pPr lvl="5" algn="l">
              <a:lnSpc>
                <a:spcPct val="115000"/>
              </a:lnSpc>
              <a:spcBef>
                <a:spcPts val="1600"/>
              </a:spcBef>
              <a:spcAft>
                <a:spcPts val="0"/>
              </a:spcAft>
              <a:buSzPts val="2000"/>
              <a:buNone/>
              <a:defRPr sz="2000"/>
            </a:lvl6pPr>
            <a:lvl7pPr lvl="6" algn="l">
              <a:lnSpc>
                <a:spcPct val="115000"/>
              </a:lnSpc>
              <a:spcBef>
                <a:spcPts val="1600"/>
              </a:spcBef>
              <a:spcAft>
                <a:spcPts val="0"/>
              </a:spcAft>
              <a:buSzPts val="2000"/>
              <a:buNone/>
              <a:defRPr sz="2000"/>
            </a:lvl7pPr>
            <a:lvl8pPr lvl="7" algn="l">
              <a:lnSpc>
                <a:spcPct val="115000"/>
              </a:lnSpc>
              <a:spcBef>
                <a:spcPts val="1600"/>
              </a:spcBef>
              <a:spcAft>
                <a:spcPts val="0"/>
              </a:spcAft>
              <a:buSzPts val="2000"/>
              <a:buNone/>
              <a:defRPr sz="2000"/>
            </a:lvl8pPr>
            <a:lvl9pPr lvl="8" algn="l">
              <a:lnSpc>
                <a:spcPct val="115000"/>
              </a:lnSpc>
              <a:spcBef>
                <a:spcPts val="1600"/>
              </a:spcBef>
              <a:spcAft>
                <a:spcPts val="1600"/>
              </a:spcAft>
              <a:buSzPts val="2000"/>
              <a:buNone/>
              <a:defRPr sz="20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_2">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87"/>
          <p:cNvSpPr txBox="1"/>
          <p:nvPr>
            <p:ph type="title"/>
          </p:nvPr>
        </p:nvSpPr>
        <p:spPr>
          <a:xfrm>
            <a:off x="726875" y="706386"/>
            <a:ext cx="7231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bg>
      <p:bgPr>
        <a:blipFill>
          <a:blip r:embed="rId2">
            <a:alphaModFix/>
          </a:blip>
          <a:stretch>
            <a:fillRect/>
          </a:stretch>
        </a:blipFill>
      </p:bgPr>
    </p:bg>
    <p:spTree>
      <p:nvGrpSpPr>
        <p:cNvPr id="403" name="Shape 403"/>
        <p:cNvGrpSpPr/>
        <p:nvPr/>
      </p:nvGrpSpPr>
      <p:grpSpPr>
        <a:xfrm>
          <a:off x="0" y="0"/>
          <a:ext cx="0" cy="0"/>
          <a:chOff x="0" y="0"/>
          <a:chExt cx="0" cy="0"/>
        </a:xfrm>
      </p:grpSpPr>
      <p:sp>
        <p:nvSpPr>
          <p:cNvPr id="404" name="Google Shape;404;p88"/>
          <p:cNvSpPr txBox="1"/>
          <p:nvPr>
            <p:ph idx="1" type="body"/>
          </p:nvPr>
        </p:nvSpPr>
        <p:spPr>
          <a:xfrm>
            <a:off x="6184407" y="3838433"/>
            <a:ext cx="1908300" cy="636000"/>
          </a:xfrm>
          <a:prstGeom prst="rect">
            <a:avLst/>
          </a:prstGeom>
          <a:noFill/>
          <a:ln>
            <a:noFill/>
          </a:ln>
        </p:spPr>
        <p:txBody>
          <a:bodyPr anchorCtr="0" anchor="t" bIns="91425" lIns="91425" spcFirstLastPara="1" rIns="91425" wrap="square" tIns="91425">
            <a:noAutofit/>
          </a:bodyPr>
          <a:lstStyle>
            <a:lvl1pPr indent="-317500" lvl="0" marL="457200" algn="l">
              <a:lnSpc>
                <a:spcPct val="80000"/>
              </a:lnSpc>
              <a:spcBef>
                <a:spcPts val="0"/>
              </a:spcBef>
              <a:spcAft>
                <a:spcPts val="0"/>
              </a:spcAft>
              <a:buSzPts val="1400"/>
              <a:buChar char="●"/>
              <a:defRPr sz="1400"/>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5" name="Google Shape;405;p88"/>
          <p:cNvSpPr txBox="1"/>
          <p:nvPr>
            <p:ph idx="2" type="body"/>
          </p:nvPr>
        </p:nvSpPr>
        <p:spPr>
          <a:xfrm>
            <a:off x="6195374" y="2154250"/>
            <a:ext cx="1908300" cy="636000"/>
          </a:xfrm>
          <a:prstGeom prst="rect">
            <a:avLst/>
          </a:prstGeom>
          <a:noFill/>
          <a:ln>
            <a:noFill/>
          </a:ln>
        </p:spPr>
        <p:txBody>
          <a:bodyPr anchorCtr="0" anchor="t" bIns="91425" lIns="91425" spcFirstLastPara="1" rIns="91425" wrap="square" tIns="91425">
            <a:noAutofit/>
          </a:bodyPr>
          <a:lstStyle>
            <a:lvl1pPr indent="-317500" lvl="0" marL="457200" algn="l">
              <a:lnSpc>
                <a:spcPct val="80000"/>
              </a:lnSpc>
              <a:spcBef>
                <a:spcPts val="0"/>
              </a:spcBef>
              <a:spcAft>
                <a:spcPts val="0"/>
              </a:spcAft>
              <a:buSzPts val="1400"/>
              <a:buChar char="●"/>
              <a:defRPr sz="1400"/>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406" name="Google Shape;406;p88"/>
          <p:cNvSpPr txBox="1"/>
          <p:nvPr>
            <p:ph type="title"/>
          </p:nvPr>
        </p:nvSpPr>
        <p:spPr>
          <a:xfrm>
            <a:off x="6184407" y="3400357"/>
            <a:ext cx="1129500" cy="50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p:txBody>
      </p:sp>
      <p:sp>
        <p:nvSpPr>
          <p:cNvPr id="407" name="Google Shape;407;p88"/>
          <p:cNvSpPr txBox="1"/>
          <p:nvPr>
            <p:ph idx="3" type="body"/>
          </p:nvPr>
        </p:nvSpPr>
        <p:spPr>
          <a:xfrm>
            <a:off x="1040326" y="3831252"/>
            <a:ext cx="1908300" cy="636000"/>
          </a:xfrm>
          <a:prstGeom prst="rect">
            <a:avLst/>
          </a:prstGeom>
          <a:noFill/>
          <a:ln>
            <a:noFill/>
          </a:ln>
        </p:spPr>
        <p:txBody>
          <a:bodyPr anchorCtr="0" anchor="t" bIns="91425" lIns="91425" spcFirstLastPara="1" rIns="91425" wrap="square" tIns="91425">
            <a:noAutofit/>
          </a:bodyPr>
          <a:lstStyle>
            <a:lvl1pPr indent="-317500" lvl="0" marL="457200" algn="r">
              <a:lnSpc>
                <a:spcPct val="80000"/>
              </a:lnSpc>
              <a:spcBef>
                <a:spcPts val="0"/>
              </a:spcBef>
              <a:spcAft>
                <a:spcPts val="0"/>
              </a:spcAft>
              <a:buSzPts val="1400"/>
              <a:buChar char="●"/>
              <a:defRPr sz="1400"/>
            </a:lvl1pPr>
            <a:lvl2pPr indent="-317500" lvl="1" marL="914400" algn="r">
              <a:lnSpc>
                <a:spcPct val="115000"/>
              </a:lnSpc>
              <a:spcBef>
                <a:spcPts val="0"/>
              </a:spcBef>
              <a:spcAft>
                <a:spcPts val="0"/>
              </a:spcAft>
              <a:buSzPts val="1400"/>
              <a:buChar char="○"/>
              <a:defRPr/>
            </a:lvl2pPr>
            <a:lvl3pPr indent="-317500" lvl="2" marL="1371600" algn="r">
              <a:lnSpc>
                <a:spcPct val="115000"/>
              </a:lnSpc>
              <a:spcBef>
                <a:spcPts val="1600"/>
              </a:spcBef>
              <a:spcAft>
                <a:spcPts val="0"/>
              </a:spcAft>
              <a:buSzPts val="1400"/>
              <a:buChar char="■"/>
              <a:defRPr/>
            </a:lvl3pPr>
            <a:lvl4pPr indent="-317500" lvl="3" marL="1828800" algn="r">
              <a:lnSpc>
                <a:spcPct val="115000"/>
              </a:lnSpc>
              <a:spcBef>
                <a:spcPts val="1600"/>
              </a:spcBef>
              <a:spcAft>
                <a:spcPts val="0"/>
              </a:spcAft>
              <a:buSzPts val="1400"/>
              <a:buChar char="●"/>
              <a:defRPr/>
            </a:lvl4pPr>
            <a:lvl5pPr indent="-317500" lvl="4" marL="2286000" algn="r">
              <a:lnSpc>
                <a:spcPct val="115000"/>
              </a:lnSpc>
              <a:spcBef>
                <a:spcPts val="1600"/>
              </a:spcBef>
              <a:spcAft>
                <a:spcPts val="0"/>
              </a:spcAft>
              <a:buSzPts val="1400"/>
              <a:buChar char="○"/>
              <a:defRPr/>
            </a:lvl5pPr>
            <a:lvl6pPr indent="-317500" lvl="5" marL="2743200" algn="r">
              <a:lnSpc>
                <a:spcPct val="115000"/>
              </a:lnSpc>
              <a:spcBef>
                <a:spcPts val="1600"/>
              </a:spcBef>
              <a:spcAft>
                <a:spcPts val="0"/>
              </a:spcAft>
              <a:buSzPts val="1400"/>
              <a:buChar char="■"/>
              <a:defRPr/>
            </a:lvl6pPr>
            <a:lvl7pPr indent="-317500" lvl="6" marL="3200400" algn="r">
              <a:lnSpc>
                <a:spcPct val="115000"/>
              </a:lnSpc>
              <a:spcBef>
                <a:spcPts val="1600"/>
              </a:spcBef>
              <a:spcAft>
                <a:spcPts val="0"/>
              </a:spcAft>
              <a:buSzPts val="1400"/>
              <a:buChar char="●"/>
              <a:defRPr/>
            </a:lvl7pPr>
            <a:lvl8pPr indent="-317500" lvl="7" marL="3657600" algn="r">
              <a:lnSpc>
                <a:spcPct val="115000"/>
              </a:lnSpc>
              <a:spcBef>
                <a:spcPts val="1600"/>
              </a:spcBef>
              <a:spcAft>
                <a:spcPts val="0"/>
              </a:spcAft>
              <a:buSzPts val="1400"/>
              <a:buChar char="○"/>
              <a:defRPr/>
            </a:lvl8pPr>
            <a:lvl9pPr indent="-317500" lvl="8" marL="4114800" algn="r">
              <a:lnSpc>
                <a:spcPct val="115000"/>
              </a:lnSpc>
              <a:spcBef>
                <a:spcPts val="1600"/>
              </a:spcBef>
              <a:spcAft>
                <a:spcPts val="1600"/>
              </a:spcAft>
              <a:buSzPts val="1400"/>
              <a:buChar char="■"/>
              <a:defRPr/>
            </a:lvl9pPr>
          </a:lstStyle>
          <a:p/>
        </p:txBody>
      </p:sp>
      <p:sp>
        <p:nvSpPr>
          <p:cNvPr id="408" name="Google Shape;408;p88"/>
          <p:cNvSpPr txBox="1"/>
          <p:nvPr>
            <p:ph idx="4" type="title"/>
          </p:nvPr>
        </p:nvSpPr>
        <p:spPr>
          <a:xfrm>
            <a:off x="725100" y="702435"/>
            <a:ext cx="727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
        <p:nvSpPr>
          <p:cNvPr id="409" name="Google Shape;409;p88"/>
          <p:cNvSpPr txBox="1"/>
          <p:nvPr>
            <p:ph idx="5" type="title"/>
          </p:nvPr>
        </p:nvSpPr>
        <p:spPr>
          <a:xfrm>
            <a:off x="1796503" y="3388241"/>
            <a:ext cx="1129500" cy="504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800"/>
              <a:buNone/>
              <a:defRPr sz="1800">
                <a:solidFill>
                  <a:schemeClr val="dk2"/>
                </a:solidFill>
              </a:defRPr>
            </a:lvl1pPr>
            <a:lvl2pPr lvl="1"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p:txBody>
      </p:sp>
      <p:sp>
        <p:nvSpPr>
          <p:cNvPr id="410" name="Google Shape;410;p88"/>
          <p:cNvSpPr txBox="1"/>
          <p:nvPr>
            <p:ph idx="6" type="title"/>
          </p:nvPr>
        </p:nvSpPr>
        <p:spPr>
          <a:xfrm>
            <a:off x="6195374" y="1719125"/>
            <a:ext cx="1129500" cy="504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algn="l">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p:txBody>
      </p:sp>
      <p:sp>
        <p:nvSpPr>
          <p:cNvPr id="411" name="Google Shape;411;p88"/>
          <p:cNvSpPr txBox="1"/>
          <p:nvPr>
            <p:ph idx="7" type="body"/>
          </p:nvPr>
        </p:nvSpPr>
        <p:spPr>
          <a:xfrm>
            <a:off x="1051293" y="2137424"/>
            <a:ext cx="1908300" cy="636000"/>
          </a:xfrm>
          <a:prstGeom prst="rect">
            <a:avLst/>
          </a:prstGeom>
          <a:noFill/>
          <a:ln>
            <a:noFill/>
          </a:ln>
        </p:spPr>
        <p:txBody>
          <a:bodyPr anchorCtr="0" anchor="t" bIns="91425" lIns="91425" spcFirstLastPara="1" rIns="91425" wrap="square" tIns="91425">
            <a:noAutofit/>
          </a:bodyPr>
          <a:lstStyle>
            <a:lvl1pPr indent="-317500" lvl="0" marL="457200" algn="r">
              <a:lnSpc>
                <a:spcPct val="80000"/>
              </a:lnSpc>
              <a:spcBef>
                <a:spcPts val="0"/>
              </a:spcBef>
              <a:spcAft>
                <a:spcPts val="0"/>
              </a:spcAft>
              <a:buSzPts val="1400"/>
              <a:buChar char="●"/>
              <a:defRPr sz="1400"/>
            </a:lvl1pPr>
            <a:lvl2pPr indent="-317500" lvl="1" marL="914400" algn="r">
              <a:lnSpc>
                <a:spcPct val="115000"/>
              </a:lnSpc>
              <a:spcBef>
                <a:spcPts val="0"/>
              </a:spcBef>
              <a:spcAft>
                <a:spcPts val="0"/>
              </a:spcAft>
              <a:buSzPts val="1400"/>
              <a:buChar char="○"/>
              <a:defRPr/>
            </a:lvl2pPr>
            <a:lvl3pPr indent="-317500" lvl="2" marL="1371600" algn="r">
              <a:lnSpc>
                <a:spcPct val="115000"/>
              </a:lnSpc>
              <a:spcBef>
                <a:spcPts val="1600"/>
              </a:spcBef>
              <a:spcAft>
                <a:spcPts val="0"/>
              </a:spcAft>
              <a:buSzPts val="1400"/>
              <a:buChar char="■"/>
              <a:defRPr/>
            </a:lvl3pPr>
            <a:lvl4pPr indent="-317500" lvl="3" marL="1828800" algn="r">
              <a:lnSpc>
                <a:spcPct val="115000"/>
              </a:lnSpc>
              <a:spcBef>
                <a:spcPts val="1600"/>
              </a:spcBef>
              <a:spcAft>
                <a:spcPts val="0"/>
              </a:spcAft>
              <a:buSzPts val="1400"/>
              <a:buChar char="●"/>
              <a:defRPr/>
            </a:lvl4pPr>
            <a:lvl5pPr indent="-317500" lvl="4" marL="2286000" algn="r">
              <a:lnSpc>
                <a:spcPct val="115000"/>
              </a:lnSpc>
              <a:spcBef>
                <a:spcPts val="1600"/>
              </a:spcBef>
              <a:spcAft>
                <a:spcPts val="0"/>
              </a:spcAft>
              <a:buSzPts val="1400"/>
              <a:buChar char="○"/>
              <a:defRPr/>
            </a:lvl5pPr>
            <a:lvl6pPr indent="-317500" lvl="5" marL="2743200" algn="r">
              <a:lnSpc>
                <a:spcPct val="115000"/>
              </a:lnSpc>
              <a:spcBef>
                <a:spcPts val="1600"/>
              </a:spcBef>
              <a:spcAft>
                <a:spcPts val="0"/>
              </a:spcAft>
              <a:buSzPts val="1400"/>
              <a:buChar char="■"/>
              <a:defRPr/>
            </a:lvl6pPr>
            <a:lvl7pPr indent="-317500" lvl="6" marL="3200400" algn="r">
              <a:lnSpc>
                <a:spcPct val="115000"/>
              </a:lnSpc>
              <a:spcBef>
                <a:spcPts val="1600"/>
              </a:spcBef>
              <a:spcAft>
                <a:spcPts val="0"/>
              </a:spcAft>
              <a:buSzPts val="1400"/>
              <a:buChar char="●"/>
              <a:defRPr/>
            </a:lvl7pPr>
            <a:lvl8pPr indent="-317500" lvl="7" marL="3657600" algn="r">
              <a:lnSpc>
                <a:spcPct val="115000"/>
              </a:lnSpc>
              <a:spcBef>
                <a:spcPts val="1600"/>
              </a:spcBef>
              <a:spcAft>
                <a:spcPts val="0"/>
              </a:spcAft>
              <a:buSzPts val="1400"/>
              <a:buChar char="○"/>
              <a:defRPr/>
            </a:lvl8pPr>
            <a:lvl9pPr indent="-317500" lvl="8" marL="4114800" algn="r">
              <a:lnSpc>
                <a:spcPct val="115000"/>
              </a:lnSpc>
              <a:spcBef>
                <a:spcPts val="1600"/>
              </a:spcBef>
              <a:spcAft>
                <a:spcPts val="1600"/>
              </a:spcAft>
              <a:buSzPts val="1400"/>
              <a:buChar char="■"/>
              <a:defRPr/>
            </a:lvl9pPr>
          </a:lstStyle>
          <a:p/>
        </p:txBody>
      </p:sp>
      <p:sp>
        <p:nvSpPr>
          <p:cNvPr id="412" name="Google Shape;412;p88"/>
          <p:cNvSpPr txBox="1"/>
          <p:nvPr>
            <p:ph idx="8" type="title"/>
          </p:nvPr>
        </p:nvSpPr>
        <p:spPr>
          <a:xfrm>
            <a:off x="1637201" y="1718514"/>
            <a:ext cx="1299900" cy="504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1800"/>
              <a:buNone/>
              <a:defRPr sz="1800">
                <a:solidFill>
                  <a:schemeClr val="dk2"/>
                </a:solidFill>
              </a:defRPr>
            </a:lvl1pPr>
            <a:lvl2pPr lvl="1"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2pPr>
            <a:lvl3pPr lvl="2"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3pPr>
            <a:lvl4pPr lvl="3"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4pPr>
            <a:lvl5pPr lvl="4"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5pPr>
            <a:lvl6pPr lvl="5"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6pPr>
            <a:lvl7pPr lvl="6"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7pPr>
            <a:lvl8pPr lvl="7"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8pPr>
            <a:lvl9pPr lvl="8" algn="r">
              <a:lnSpc>
                <a:spcPct val="100000"/>
              </a:lnSpc>
              <a:spcBef>
                <a:spcPts val="0"/>
              </a:spcBef>
              <a:spcAft>
                <a:spcPts val="0"/>
              </a:spcAft>
              <a:buClr>
                <a:schemeClr val="dk2"/>
              </a:buClr>
              <a:buSzPts val="2800"/>
              <a:buNone/>
              <a:defRPr>
                <a:solidFill>
                  <a:schemeClr val="dk2"/>
                </a:solidFill>
                <a:latin typeface="Montserrat"/>
                <a:ea typeface="Montserrat"/>
                <a:cs typeface="Montserrat"/>
                <a:sym typeface="Montserrat"/>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2">
    <p:bg>
      <p:bgPr>
        <a:blipFill>
          <a:blip r:embed="rId2">
            <a:alphaModFix/>
          </a:blip>
          <a:stretch>
            <a:fillRect/>
          </a:stretch>
        </a:blipFill>
      </p:bgPr>
    </p:bg>
    <p:spTree>
      <p:nvGrpSpPr>
        <p:cNvPr id="413" name="Shape 413"/>
        <p:cNvGrpSpPr/>
        <p:nvPr/>
      </p:nvGrpSpPr>
      <p:grpSpPr>
        <a:xfrm>
          <a:off x="0" y="0"/>
          <a:ext cx="0" cy="0"/>
          <a:chOff x="0" y="0"/>
          <a:chExt cx="0" cy="0"/>
        </a:xfrm>
      </p:grpSpPr>
      <p:sp>
        <p:nvSpPr>
          <p:cNvPr id="414" name="Google Shape;414;p89"/>
          <p:cNvSpPr txBox="1"/>
          <p:nvPr>
            <p:ph type="title"/>
          </p:nvPr>
        </p:nvSpPr>
        <p:spPr>
          <a:xfrm>
            <a:off x="725100" y="702419"/>
            <a:ext cx="7272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
        <p:nvSpPr>
          <p:cNvPr id="415" name="Google Shape;415;p89"/>
          <p:cNvSpPr txBox="1"/>
          <p:nvPr>
            <p:ph idx="1" type="subTitle"/>
          </p:nvPr>
        </p:nvSpPr>
        <p:spPr>
          <a:xfrm>
            <a:off x="1380548" y="2027150"/>
            <a:ext cx="1512000" cy="380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16" name="Google Shape;416;p89"/>
          <p:cNvSpPr txBox="1"/>
          <p:nvPr>
            <p:ph idx="2" type="subTitle"/>
          </p:nvPr>
        </p:nvSpPr>
        <p:spPr>
          <a:xfrm>
            <a:off x="1378312" y="2429950"/>
            <a:ext cx="1516500" cy="77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17" name="Google Shape;417;p89"/>
          <p:cNvSpPr txBox="1"/>
          <p:nvPr>
            <p:ph idx="3" type="subTitle"/>
          </p:nvPr>
        </p:nvSpPr>
        <p:spPr>
          <a:xfrm>
            <a:off x="3815989" y="2040000"/>
            <a:ext cx="1512000" cy="380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18" name="Google Shape;418;p89"/>
          <p:cNvSpPr txBox="1"/>
          <p:nvPr>
            <p:ph idx="4" type="subTitle"/>
          </p:nvPr>
        </p:nvSpPr>
        <p:spPr>
          <a:xfrm>
            <a:off x="3813754" y="2429950"/>
            <a:ext cx="1516500" cy="77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19" name="Google Shape;419;p89"/>
          <p:cNvSpPr txBox="1"/>
          <p:nvPr>
            <p:ph idx="5" type="subTitle"/>
          </p:nvPr>
        </p:nvSpPr>
        <p:spPr>
          <a:xfrm>
            <a:off x="6251431" y="2040000"/>
            <a:ext cx="1512000" cy="380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20" name="Google Shape;420;p89"/>
          <p:cNvSpPr txBox="1"/>
          <p:nvPr>
            <p:ph idx="6" type="subTitle"/>
          </p:nvPr>
        </p:nvSpPr>
        <p:spPr>
          <a:xfrm>
            <a:off x="6249195" y="2429950"/>
            <a:ext cx="1516500" cy="77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421" name="Google Shape;421;p89"/>
          <p:cNvSpPr txBox="1"/>
          <p:nvPr>
            <p:ph idx="7" type="title"/>
          </p:nvPr>
        </p:nvSpPr>
        <p:spPr>
          <a:xfrm>
            <a:off x="1246850" y="3826500"/>
            <a:ext cx="17793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422" name="Google Shape;422;p89"/>
          <p:cNvSpPr txBox="1"/>
          <p:nvPr>
            <p:ph idx="8" type="title"/>
          </p:nvPr>
        </p:nvSpPr>
        <p:spPr>
          <a:xfrm>
            <a:off x="3681225" y="3826500"/>
            <a:ext cx="17793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
        <p:nvSpPr>
          <p:cNvPr id="423" name="Google Shape;423;p89"/>
          <p:cNvSpPr txBox="1"/>
          <p:nvPr>
            <p:ph idx="9" type="title"/>
          </p:nvPr>
        </p:nvSpPr>
        <p:spPr>
          <a:xfrm>
            <a:off x="6115595" y="3826500"/>
            <a:ext cx="1779300" cy="33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3000"/>
              <a:buFont typeface="Montserrat ExtraBold"/>
              <a:buNone/>
              <a:defRPr sz="3000">
                <a:solidFill>
                  <a:schemeClr val="l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blipFill>
          <a:blip r:embed="rId2">
            <a:alphaModFix/>
          </a:blip>
          <a:stretch>
            <a:fillRect/>
          </a:stretch>
        </a:blipFill>
      </p:bgPr>
    </p:bg>
    <p:spTree>
      <p:nvGrpSpPr>
        <p:cNvPr id="424" name="Shape 424"/>
        <p:cNvGrpSpPr/>
        <p:nvPr/>
      </p:nvGrpSpPr>
      <p:grpSpPr>
        <a:xfrm>
          <a:off x="0" y="0"/>
          <a:ext cx="0" cy="0"/>
          <a:chOff x="0" y="0"/>
          <a:chExt cx="0" cy="0"/>
        </a:xfrm>
      </p:grpSpPr>
      <p:sp>
        <p:nvSpPr>
          <p:cNvPr id="425" name="Google Shape;425;p90"/>
          <p:cNvSpPr txBox="1"/>
          <p:nvPr>
            <p:ph type="title"/>
          </p:nvPr>
        </p:nvSpPr>
        <p:spPr>
          <a:xfrm>
            <a:off x="730927" y="704893"/>
            <a:ext cx="7701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26" name="Google Shape;426;p90"/>
          <p:cNvSpPr txBox="1"/>
          <p:nvPr>
            <p:ph idx="1" type="subTitle"/>
          </p:nvPr>
        </p:nvSpPr>
        <p:spPr>
          <a:xfrm>
            <a:off x="1650225" y="2781200"/>
            <a:ext cx="2238300" cy="413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427" name="Google Shape;427;p90"/>
          <p:cNvSpPr txBox="1"/>
          <p:nvPr>
            <p:ph idx="2" type="subTitle"/>
          </p:nvPr>
        </p:nvSpPr>
        <p:spPr>
          <a:xfrm>
            <a:off x="1646925" y="3183377"/>
            <a:ext cx="2244900" cy="10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428" name="Google Shape;428;p90"/>
          <p:cNvSpPr txBox="1"/>
          <p:nvPr>
            <p:ph idx="3" type="subTitle"/>
          </p:nvPr>
        </p:nvSpPr>
        <p:spPr>
          <a:xfrm>
            <a:off x="5255496" y="2795175"/>
            <a:ext cx="2238300" cy="413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800"/>
              <a:buFont typeface="Montserrat ExtraBold"/>
              <a:buNone/>
              <a:defRPr>
                <a:solidFill>
                  <a:schemeClr val="dk1"/>
                </a:solidFill>
                <a:latin typeface="Montserrat ExtraBold"/>
                <a:ea typeface="Montserrat ExtraBold"/>
                <a:cs typeface="Montserrat ExtraBold"/>
                <a:sym typeface="Montserrat ExtraBold"/>
              </a:defRPr>
            </a:lvl1pPr>
            <a:lvl2pPr lvl="1" algn="ctr">
              <a:lnSpc>
                <a:spcPct val="115000"/>
              </a:lnSpc>
              <a:spcBef>
                <a:spcPts val="160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429" name="Google Shape;429;p90"/>
          <p:cNvSpPr txBox="1"/>
          <p:nvPr>
            <p:ph idx="4" type="subTitle"/>
          </p:nvPr>
        </p:nvSpPr>
        <p:spPr>
          <a:xfrm>
            <a:off x="5252180" y="3183377"/>
            <a:ext cx="2244900" cy="1012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
    <p:bg>
      <p:bgPr>
        <a:blipFill>
          <a:blip r:embed="rId2">
            <a:alphaModFix/>
          </a:blip>
          <a:stretch>
            <a:fillRect/>
          </a:stretch>
        </a:blipFill>
      </p:bgPr>
    </p:bg>
    <p:spTree>
      <p:nvGrpSpPr>
        <p:cNvPr id="430" name="Shape 430"/>
        <p:cNvGrpSpPr/>
        <p:nvPr/>
      </p:nvGrpSpPr>
      <p:grpSpPr>
        <a:xfrm>
          <a:off x="0" y="0"/>
          <a:ext cx="0" cy="0"/>
          <a:chOff x="0" y="0"/>
          <a:chExt cx="0" cy="0"/>
        </a:xfrm>
      </p:grpSpPr>
      <p:sp>
        <p:nvSpPr>
          <p:cNvPr id="431" name="Google Shape;431;p91"/>
          <p:cNvSpPr txBox="1"/>
          <p:nvPr>
            <p:ph type="title"/>
          </p:nvPr>
        </p:nvSpPr>
        <p:spPr>
          <a:xfrm>
            <a:off x="730920" y="704866"/>
            <a:ext cx="5513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Font typeface="Montserrat ExtraBold"/>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2" name="Google Shape;432;p91"/>
          <p:cNvSpPr txBox="1"/>
          <p:nvPr>
            <p:ph idx="1" type="body"/>
          </p:nvPr>
        </p:nvSpPr>
        <p:spPr>
          <a:xfrm>
            <a:off x="720000" y="3292629"/>
            <a:ext cx="2221800" cy="1331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279400" lvl="1" marL="914400" algn="l">
              <a:lnSpc>
                <a:spcPct val="115000"/>
              </a:lnSpc>
              <a:spcBef>
                <a:spcPts val="1600"/>
              </a:spcBef>
              <a:spcAft>
                <a:spcPts val="0"/>
              </a:spcAft>
              <a:buClr>
                <a:schemeClr val="dk1"/>
              </a:buClr>
              <a:buSzPts val="800"/>
              <a:buChar char="○"/>
              <a:defRPr sz="800">
                <a:solidFill>
                  <a:schemeClr val="dk1"/>
                </a:solidFill>
              </a:defRPr>
            </a:lvl2pPr>
            <a:lvl3pPr indent="-279400" lvl="2" marL="1371600" algn="l">
              <a:lnSpc>
                <a:spcPct val="115000"/>
              </a:lnSpc>
              <a:spcBef>
                <a:spcPts val="1600"/>
              </a:spcBef>
              <a:spcAft>
                <a:spcPts val="0"/>
              </a:spcAft>
              <a:buClr>
                <a:schemeClr val="dk1"/>
              </a:buClr>
              <a:buSzPts val="800"/>
              <a:buChar char="■"/>
              <a:defRPr sz="800">
                <a:solidFill>
                  <a:schemeClr val="dk1"/>
                </a:solidFill>
              </a:defRPr>
            </a:lvl3pPr>
            <a:lvl4pPr indent="-279400" lvl="3" marL="1828800" algn="l">
              <a:lnSpc>
                <a:spcPct val="115000"/>
              </a:lnSpc>
              <a:spcBef>
                <a:spcPts val="1600"/>
              </a:spcBef>
              <a:spcAft>
                <a:spcPts val="0"/>
              </a:spcAft>
              <a:buClr>
                <a:schemeClr val="dk1"/>
              </a:buClr>
              <a:buSzPts val="800"/>
              <a:buChar char="●"/>
              <a:defRPr sz="800">
                <a:solidFill>
                  <a:schemeClr val="dk1"/>
                </a:solidFill>
              </a:defRPr>
            </a:lvl4pPr>
            <a:lvl5pPr indent="-279400" lvl="4" marL="2286000" algn="l">
              <a:lnSpc>
                <a:spcPct val="115000"/>
              </a:lnSpc>
              <a:spcBef>
                <a:spcPts val="1600"/>
              </a:spcBef>
              <a:spcAft>
                <a:spcPts val="0"/>
              </a:spcAft>
              <a:buClr>
                <a:schemeClr val="dk1"/>
              </a:buClr>
              <a:buSzPts val="800"/>
              <a:buChar char="○"/>
              <a:defRPr sz="800">
                <a:solidFill>
                  <a:schemeClr val="dk1"/>
                </a:solidFill>
              </a:defRPr>
            </a:lvl5pPr>
            <a:lvl6pPr indent="-279400" lvl="5" marL="2743200" algn="l">
              <a:lnSpc>
                <a:spcPct val="115000"/>
              </a:lnSpc>
              <a:spcBef>
                <a:spcPts val="1600"/>
              </a:spcBef>
              <a:spcAft>
                <a:spcPts val="0"/>
              </a:spcAft>
              <a:buClr>
                <a:schemeClr val="dk1"/>
              </a:buClr>
              <a:buSzPts val="800"/>
              <a:buChar char="■"/>
              <a:defRPr sz="800">
                <a:solidFill>
                  <a:schemeClr val="dk1"/>
                </a:solidFill>
              </a:defRPr>
            </a:lvl6pPr>
            <a:lvl7pPr indent="-279400" lvl="6" marL="3200400" algn="l">
              <a:lnSpc>
                <a:spcPct val="115000"/>
              </a:lnSpc>
              <a:spcBef>
                <a:spcPts val="1600"/>
              </a:spcBef>
              <a:spcAft>
                <a:spcPts val="0"/>
              </a:spcAft>
              <a:buClr>
                <a:schemeClr val="dk1"/>
              </a:buClr>
              <a:buSzPts val="800"/>
              <a:buChar char="●"/>
              <a:defRPr sz="800">
                <a:solidFill>
                  <a:schemeClr val="dk1"/>
                </a:solidFill>
              </a:defRPr>
            </a:lvl7pPr>
            <a:lvl8pPr indent="-279400" lvl="7" marL="3657600" algn="l">
              <a:lnSpc>
                <a:spcPct val="115000"/>
              </a:lnSpc>
              <a:spcBef>
                <a:spcPts val="1600"/>
              </a:spcBef>
              <a:spcAft>
                <a:spcPts val="0"/>
              </a:spcAft>
              <a:buClr>
                <a:schemeClr val="dk1"/>
              </a:buClr>
              <a:buSzPts val="800"/>
              <a:buChar char="○"/>
              <a:defRPr sz="800">
                <a:solidFill>
                  <a:schemeClr val="dk1"/>
                </a:solidFill>
              </a:defRPr>
            </a:lvl8pPr>
            <a:lvl9pPr indent="-279400" lvl="8" marL="4114800" algn="l">
              <a:lnSpc>
                <a:spcPct val="115000"/>
              </a:lnSpc>
              <a:spcBef>
                <a:spcPts val="1600"/>
              </a:spcBef>
              <a:spcAft>
                <a:spcPts val="1600"/>
              </a:spcAft>
              <a:buClr>
                <a:schemeClr val="dk1"/>
              </a:buClr>
              <a:buSzPts val="800"/>
              <a:buChar char="■"/>
              <a:defRPr sz="800">
                <a:solidFill>
                  <a:schemeClr val="dk1"/>
                </a:solidFill>
              </a:defRPr>
            </a:lvl9pPr>
          </a:lstStyle>
          <a:p/>
        </p:txBody>
      </p:sp>
      <p:sp>
        <p:nvSpPr>
          <p:cNvPr id="433" name="Google Shape;433;p91"/>
          <p:cNvSpPr txBox="1"/>
          <p:nvPr>
            <p:ph idx="2" type="subTitle"/>
          </p:nvPr>
        </p:nvSpPr>
        <p:spPr>
          <a:xfrm>
            <a:off x="720000" y="2893685"/>
            <a:ext cx="2221800" cy="457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solidFill>
                  <a:schemeClr val="dk1"/>
                </a:solidFill>
                <a:latin typeface="Montserrat ExtraBold"/>
                <a:ea typeface="Montserrat ExtraBold"/>
                <a:cs typeface="Montserrat ExtraBold"/>
                <a:sym typeface="Montserrat ExtraBold"/>
              </a:defRPr>
            </a:lvl9pPr>
          </a:lstStyle>
          <a:p/>
        </p:txBody>
      </p:sp>
      <p:sp>
        <p:nvSpPr>
          <p:cNvPr id="434" name="Google Shape;434;p91"/>
          <p:cNvSpPr txBox="1"/>
          <p:nvPr>
            <p:ph idx="3" type="body"/>
          </p:nvPr>
        </p:nvSpPr>
        <p:spPr>
          <a:xfrm>
            <a:off x="3461100" y="3292629"/>
            <a:ext cx="2221800" cy="1331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279400" lvl="1" marL="914400" algn="l">
              <a:lnSpc>
                <a:spcPct val="115000"/>
              </a:lnSpc>
              <a:spcBef>
                <a:spcPts val="1600"/>
              </a:spcBef>
              <a:spcAft>
                <a:spcPts val="0"/>
              </a:spcAft>
              <a:buClr>
                <a:schemeClr val="dk1"/>
              </a:buClr>
              <a:buSzPts val="800"/>
              <a:buChar char="○"/>
              <a:defRPr sz="800">
                <a:solidFill>
                  <a:schemeClr val="dk1"/>
                </a:solidFill>
              </a:defRPr>
            </a:lvl2pPr>
            <a:lvl3pPr indent="-279400" lvl="2" marL="1371600" algn="l">
              <a:lnSpc>
                <a:spcPct val="115000"/>
              </a:lnSpc>
              <a:spcBef>
                <a:spcPts val="1600"/>
              </a:spcBef>
              <a:spcAft>
                <a:spcPts val="0"/>
              </a:spcAft>
              <a:buClr>
                <a:schemeClr val="dk1"/>
              </a:buClr>
              <a:buSzPts val="800"/>
              <a:buChar char="■"/>
              <a:defRPr sz="800">
                <a:solidFill>
                  <a:schemeClr val="dk1"/>
                </a:solidFill>
              </a:defRPr>
            </a:lvl3pPr>
            <a:lvl4pPr indent="-279400" lvl="3" marL="1828800" algn="l">
              <a:lnSpc>
                <a:spcPct val="115000"/>
              </a:lnSpc>
              <a:spcBef>
                <a:spcPts val="1600"/>
              </a:spcBef>
              <a:spcAft>
                <a:spcPts val="0"/>
              </a:spcAft>
              <a:buClr>
                <a:schemeClr val="dk1"/>
              </a:buClr>
              <a:buSzPts val="800"/>
              <a:buChar char="●"/>
              <a:defRPr sz="800">
                <a:solidFill>
                  <a:schemeClr val="dk1"/>
                </a:solidFill>
              </a:defRPr>
            </a:lvl4pPr>
            <a:lvl5pPr indent="-279400" lvl="4" marL="2286000" algn="l">
              <a:lnSpc>
                <a:spcPct val="115000"/>
              </a:lnSpc>
              <a:spcBef>
                <a:spcPts val="1600"/>
              </a:spcBef>
              <a:spcAft>
                <a:spcPts val="0"/>
              </a:spcAft>
              <a:buClr>
                <a:schemeClr val="dk1"/>
              </a:buClr>
              <a:buSzPts val="800"/>
              <a:buChar char="○"/>
              <a:defRPr sz="800">
                <a:solidFill>
                  <a:schemeClr val="dk1"/>
                </a:solidFill>
              </a:defRPr>
            </a:lvl5pPr>
            <a:lvl6pPr indent="-279400" lvl="5" marL="2743200" algn="l">
              <a:lnSpc>
                <a:spcPct val="115000"/>
              </a:lnSpc>
              <a:spcBef>
                <a:spcPts val="1600"/>
              </a:spcBef>
              <a:spcAft>
                <a:spcPts val="0"/>
              </a:spcAft>
              <a:buClr>
                <a:schemeClr val="dk1"/>
              </a:buClr>
              <a:buSzPts val="800"/>
              <a:buChar char="■"/>
              <a:defRPr sz="800">
                <a:solidFill>
                  <a:schemeClr val="dk1"/>
                </a:solidFill>
              </a:defRPr>
            </a:lvl6pPr>
            <a:lvl7pPr indent="-279400" lvl="6" marL="3200400" algn="l">
              <a:lnSpc>
                <a:spcPct val="115000"/>
              </a:lnSpc>
              <a:spcBef>
                <a:spcPts val="1600"/>
              </a:spcBef>
              <a:spcAft>
                <a:spcPts val="0"/>
              </a:spcAft>
              <a:buClr>
                <a:schemeClr val="dk1"/>
              </a:buClr>
              <a:buSzPts val="800"/>
              <a:buChar char="●"/>
              <a:defRPr sz="800">
                <a:solidFill>
                  <a:schemeClr val="dk1"/>
                </a:solidFill>
              </a:defRPr>
            </a:lvl7pPr>
            <a:lvl8pPr indent="-279400" lvl="7" marL="3657600" algn="l">
              <a:lnSpc>
                <a:spcPct val="115000"/>
              </a:lnSpc>
              <a:spcBef>
                <a:spcPts val="1600"/>
              </a:spcBef>
              <a:spcAft>
                <a:spcPts val="0"/>
              </a:spcAft>
              <a:buClr>
                <a:schemeClr val="dk1"/>
              </a:buClr>
              <a:buSzPts val="800"/>
              <a:buChar char="○"/>
              <a:defRPr sz="800">
                <a:solidFill>
                  <a:schemeClr val="dk1"/>
                </a:solidFill>
              </a:defRPr>
            </a:lvl8pPr>
            <a:lvl9pPr indent="-279400" lvl="8" marL="4114800" algn="l">
              <a:lnSpc>
                <a:spcPct val="115000"/>
              </a:lnSpc>
              <a:spcBef>
                <a:spcPts val="1600"/>
              </a:spcBef>
              <a:spcAft>
                <a:spcPts val="1600"/>
              </a:spcAft>
              <a:buClr>
                <a:schemeClr val="dk1"/>
              </a:buClr>
              <a:buSzPts val="800"/>
              <a:buChar char="■"/>
              <a:defRPr sz="800">
                <a:solidFill>
                  <a:schemeClr val="dk1"/>
                </a:solidFill>
              </a:defRPr>
            </a:lvl9pPr>
          </a:lstStyle>
          <a:p/>
        </p:txBody>
      </p:sp>
      <p:sp>
        <p:nvSpPr>
          <p:cNvPr id="435" name="Google Shape;435;p91"/>
          <p:cNvSpPr txBox="1"/>
          <p:nvPr>
            <p:ph idx="4" type="subTitle"/>
          </p:nvPr>
        </p:nvSpPr>
        <p:spPr>
          <a:xfrm>
            <a:off x="3461100" y="2893685"/>
            <a:ext cx="2221800" cy="457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solidFill>
                  <a:schemeClr val="dk1"/>
                </a:solidFill>
                <a:latin typeface="Montserrat ExtraBold"/>
                <a:ea typeface="Montserrat ExtraBold"/>
                <a:cs typeface="Montserrat ExtraBold"/>
                <a:sym typeface="Montserrat ExtraBold"/>
              </a:defRPr>
            </a:lvl9pPr>
          </a:lstStyle>
          <a:p/>
        </p:txBody>
      </p:sp>
      <p:sp>
        <p:nvSpPr>
          <p:cNvPr id="436" name="Google Shape;436;p91"/>
          <p:cNvSpPr txBox="1"/>
          <p:nvPr>
            <p:ph idx="5" type="body"/>
          </p:nvPr>
        </p:nvSpPr>
        <p:spPr>
          <a:xfrm>
            <a:off x="6292200" y="3292629"/>
            <a:ext cx="2221800" cy="1331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dk1"/>
              </a:buClr>
              <a:buSzPts val="1400"/>
              <a:buChar char="●"/>
              <a:defRPr sz="1400">
                <a:solidFill>
                  <a:schemeClr val="dk1"/>
                </a:solidFill>
              </a:defRPr>
            </a:lvl1pPr>
            <a:lvl2pPr indent="-279400" lvl="1" marL="914400" algn="l">
              <a:lnSpc>
                <a:spcPct val="115000"/>
              </a:lnSpc>
              <a:spcBef>
                <a:spcPts val="1600"/>
              </a:spcBef>
              <a:spcAft>
                <a:spcPts val="0"/>
              </a:spcAft>
              <a:buClr>
                <a:schemeClr val="dk1"/>
              </a:buClr>
              <a:buSzPts val="800"/>
              <a:buChar char="○"/>
              <a:defRPr sz="800">
                <a:solidFill>
                  <a:schemeClr val="dk1"/>
                </a:solidFill>
              </a:defRPr>
            </a:lvl2pPr>
            <a:lvl3pPr indent="-279400" lvl="2" marL="1371600" algn="l">
              <a:lnSpc>
                <a:spcPct val="115000"/>
              </a:lnSpc>
              <a:spcBef>
                <a:spcPts val="1600"/>
              </a:spcBef>
              <a:spcAft>
                <a:spcPts val="0"/>
              </a:spcAft>
              <a:buClr>
                <a:schemeClr val="dk1"/>
              </a:buClr>
              <a:buSzPts val="800"/>
              <a:buChar char="■"/>
              <a:defRPr sz="800">
                <a:solidFill>
                  <a:schemeClr val="dk1"/>
                </a:solidFill>
              </a:defRPr>
            </a:lvl3pPr>
            <a:lvl4pPr indent="-279400" lvl="3" marL="1828800" algn="l">
              <a:lnSpc>
                <a:spcPct val="115000"/>
              </a:lnSpc>
              <a:spcBef>
                <a:spcPts val="1600"/>
              </a:spcBef>
              <a:spcAft>
                <a:spcPts val="0"/>
              </a:spcAft>
              <a:buClr>
                <a:schemeClr val="dk1"/>
              </a:buClr>
              <a:buSzPts val="800"/>
              <a:buChar char="●"/>
              <a:defRPr sz="800">
                <a:solidFill>
                  <a:schemeClr val="dk1"/>
                </a:solidFill>
              </a:defRPr>
            </a:lvl4pPr>
            <a:lvl5pPr indent="-279400" lvl="4" marL="2286000" algn="l">
              <a:lnSpc>
                <a:spcPct val="115000"/>
              </a:lnSpc>
              <a:spcBef>
                <a:spcPts val="1600"/>
              </a:spcBef>
              <a:spcAft>
                <a:spcPts val="0"/>
              </a:spcAft>
              <a:buClr>
                <a:schemeClr val="dk1"/>
              </a:buClr>
              <a:buSzPts val="800"/>
              <a:buChar char="○"/>
              <a:defRPr sz="800">
                <a:solidFill>
                  <a:schemeClr val="dk1"/>
                </a:solidFill>
              </a:defRPr>
            </a:lvl5pPr>
            <a:lvl6pPr indent="-279400" lvl="5" marL="2743200" algn="l">
              <a:lnSpc>
                <a:spcPct val="115000"/>
              </a:lnSpc>
              <a:spcBef>
                <a:spcPts val="1600"/>
              </a:spcBef>
              <a:spcAft>
                <a:spcPts val="0"/>
              </a:spcAft>
              <a:buClr>
                <a:schemeClr val="dk1"/>
              </a:buClr>
              <a:buSzPts val="800"/>
              <a:buChar char="■"/>
              <a:defRPr sz="800">
                <a:solidFill>
                  <a:schemeClr val="dk1"/>
                </a:solidFill>
              </a:defRPr>
            </a:lvl6pPr>
            <a:lvl7pPr indent="-279400" lvl="6" marL="3200400" algn="l">
              <a:lnSpc>
                <a:spcPct val="115000"/>
              </a:lnSpc>
              <a:spcBef>
                <a:spcPts val="1600"/>
              </a:spcBef>
              <a:spcAft>
                <a:spcPts val="0"/>
              </a:spcAft>
              <a:buClr>
                <a:schemeClr val="dk1"/>
              </a:buClr>
              <a:buSzPts val="800"/>
              <a:buChar char="●"/>
              <a:defRPr sz="800">
                <a:solidFill>
                  <a:schemeClr val="dk1"/>
                </a:solidFill>
              </a:defRPr>
            </a:lvl7pPr>
            <a:lvl8pPr indent="-279400" lvl="7" marL="3657600" algn="l">
              <a:lnSpc>
                <a:spcPct val="115000"/>
              </a:lnSpc>
              <a:spcBef>
                <a:spcPts val="1600"/>
              </a:spcBef>
              <a:spcAft>
                <a:spcPts val="0"/>
              </a:spcAft>
              <a:buClr>
                <a:schemeClr val="dk1"/>
              </a:buClr>
              <a:buSzPts val="800"/>
              <a:buChar char="○"/>
              <a:defRPr sz="800">
                <a:solidFill>
                  <a:schemeClr val="dk1"/>
                </a:solidFill>
              </a:defRPr>
            </a:lvl8pPr>
            <a:lvl9pPr indent="-279400" lvl="8" marL="4114800" algn="l">
              <a:lnSpc>
                <a:spcPct val="115000"/>
              </a:lnSpc>
              <a:spcBef>
                <a:spcPts val="1600"/>
              </a:spcBef>
              <a:spcAft>
                <a:spcPts val="1600"/>
              </a:spcAft>
              <a:buClr>
                <a:schemeClr val="dk1"/>
              </a:buClr>
              <a:buSzPts val="800"/>
              <a:buChar char="■"/>
              <a:defRPr sz="800">
                <a:solidFill>
                  <a:schemeClr val="dk1"/>
                </a:solidFill>
              </a:defRPr>
            </a:lvl9pPr>
          </a:lstStyle>
          <a:p/>
        </p:txBody>
      </p:sp>
      <p:sp>
        <p:nvSpPr>
          <p:cNvPr id="437" name="Google Shape;437;p91"/>
          <p:cNvSpPr txBox="1"/>
          <p:nvPr>
            <p:ph idx="6" type="subTitle"/>
          </p:nvPr>
        </p:nvSpPr>
        <p:spPr>
          <a:xfrm>
            <a:off x="6292200" y="2893685"/>
            <a:ext cx="2221800" cy="4575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dk1"/>
                </a:solidFill>
                <a:latin typeface="Montserrat ExtraBold"/>
                <a:ea typeface="Montserrat ExtraBold"/>
                <a:cs typeface="Montserrat ExtraBold"/>
                <a:sym typeface="Montserrat ExtraBold"/>
              </a:defRPr>
            </a:lvl1pPr>
            <a:lvl2pPr lvl="1"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2pPr>
            <a:lvl3pPr lvl="2"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3pPr>
            <a:lvl4pPr lvl="3"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4pPr>
            <a:lvl5pPr lvl="4"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5pPr>
            <a:lvl6pPr lvl="5"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6pPr>
            <a:lvl7pPr lvl="6"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7pPr>
            <a:lvl8pPr lvl="7" algn="l">
              <a:lnSpc>
                <a:spcPct val="115000"/>
              </a:lnSpc>
              <a:spcBef>
                <a:spcPts val="1600"/>
              </a:spcBef>
              <a:spcAft>
                <a:spcPts val="0"/>
              </a:spcAft>
              <a:buSzPts val="1400"/>
              <a:buNone/>
              <a:defRPr>
                <a:solidFill>
                  <a:schemeClr val="dk1"/>
                </a:solidFill>
                <a:latin typeface="Montserrat ExtraBold"/>
                <a:ea typeface="Montserrat ExtraBold"/>
                <a:cs typeface="Montserrat ExtraBold"/>
                <a:sym typeface="Montserrat ExtraBold"/>
              </a:defRPr>
            </a:lvl8pPr>
            <a:lvl9pPr lvl="8" algn="l">
              <a:lnSpc>
                <a:spcPct val="115000"/>
              </a:lnSpc>
              <a:spcBef>
                <a:spcPts val="1600"/>
              </a:spcBef>
              <a:spcAft>
                <a:spcPts val="1600"/>
              </a:spcAft>
              <a:buSzPts val="1400"/>
              <a:buNone/>
              <a:defRPr>
                <a:solidFill>
                  <a:schemeClr val="dk1"/>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FFFFF"/>
        </a:solidFill>
      </p:bgPr>
    </p:bg>
    <p:spTree>
      <p:nvGrpSpPr>
        <p:cNvPr id="38" name="Shape 38"/>
        <p:cNvGrpSpPr/>
        <p:nvPr/>
      </p:nvGrpSpPr>
      <p:grpSpPr>
        <a:xfrm>
          <a:off x="0" y="0"/>
          <a:ext cx="0" cy="0"/>
          <a:chOff x="0" y="0"/>
          <a:chExt cx="0" cy="0"/>
        </a:xfrm>
      </p:grpSpPr>
      <p:sp>
        <p:nvSpPr>
          <p:cNvPr id="39" name="Google Shape;39;p10"/>
          <p:cNvSpPr txBox="1"/>
          <p:nvPr>
            <p:ph type="title"/>
          </p:nvPr>
        </p:nvSpPr>
        <p:spPr>
          <a:xfrm>
            <a:off x="713100" y="4124750"/>
            <a:ext cx="7717800" cy="5727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2400"/>
              <a:buFont typeface="Montserrat ExtraBold"/>
              <a:buNone/>
              <a:defRPr sz="2400">
                <a:latin typeface="Montserrat ExtraBold"/>
                <a:ea typeface="Montserrat ExtraBold"/>
                <a:cs typeface="Montserrat ExtraBold"/>
                <a:sym typeface="Montserrat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_AND_TWO_COLUMNS_1_2">
    <p:bg>
      <p:bgPr>
        <a:blipFill>
          <a:blip r:embed="rId2">
            <a:alphaModFix/>
          </a:blip>
          <a:stretch>
            <a:fillRect/>
          </a:stretch>
        </a:blipFill>
      </p:bgPr>
    </p:bg>
    <p:spTree>
      <p:nvGrpSpPr>
        <p:cNvPr id="438" name="Shape 438"/>
        <p:cNvGrpSpPr/>
        <p:nvPr/>
      </p:nvGrpSpPr>
      <p:grpSpPr>
        <a:xfrm>
          <a:off x="0" y="0"/>
          <a:ext cx="0" cy="0"/>
          <a:chOff x="0" y="0"/>
          <a:chExt cx="0" cy="0"/>
        </a:xfrm>
      </p:grpSpPr>
      <p:sp>
        <p:nvSpPr>
          <p:cNvPr id="439" name="Google Shape;439;p92"/>
          <p:cNvSpPr txBox="1"/>
          <p:nvPr>
            <p:ph type="title"/>
          </p:nvPr>
        </p:nvSpPr>
        <p:spPr>
          <a:xfrm>
            <a:off x="730924" y="704893"/>
            <a:ext cx="3763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800"/>
              <a:buFont typeface="Montserrat ExtraBold"/>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dk2"/>
              </a:buClr>
              <a:buSzPts val="2800"/>
              <a:buNone/>
              <a:defRPr>
                <a:solidFill>
                  <a:schemeClr val="dk2"/>
                </a:solidFill>
              </a:defRPr>
            </a:lvl2pPr>
            <a:lvl3pPr lvl="2" algn="l">
              <a:lnSpc>
                <a:spcPct val="100000"/>
              </a:lnSpc>
              <a:spcBef>
                <a:spcPts val="0"/>
              </a:spcBef>
              <a:spcAft>
                <a:spcPts val="0"/>
              </a:spcAft>
              <a:buClr>
                <a:schemeClr val="dk2"/>
              </a:buClr>
              <a:buSzPts val="2800"/>
              <a:buNone/>
              <a:defRPr>
                <a:solidFill>
                  <a:schemeClr val="dk2"/>
                </a:solidFill>
              </a:defRPr>
            </a:lvl3pPr>
            <a:lvl4pPr lvl="3" algn="l">
              <a:lnSpc>
                <a:spcPct val="100000"/>
              </a:lnSpc>
              <a:spcBef>
                <a:spcPts val="0"/>
              </a:spcBef>
              <a:spcAft>
                <a:spcPts val="0"/>
              </a:spcAft>
              <a:buClr>
                <a:schemeClr val="dk2"/>
              </a:buClr>
              <a:buSzPts val="2800"/>
              <a:buNone/>
              <a:defRPr>
                <a:solidFill>
                  <a:schemeClr val="dk2"/>
                </a:solidFill>
              </a:defRPr>
            </a:lvl4pPr>
            <a:lvl5pPr lvl="4" algn="l">
              <a:lnSpc>
                <a:spcPct val="100000"/>
              </a:lnSpc>
              <a:spcBef>
                <a:spcPts val="0"/>
              </a:spcBef>
              <a:spcAft>
                <a:spcPts val="0"/>
              </a:spcAft>
              <a:buClr>
                <a:schemeClr val="dk2"/>
              </a:buClr>
              <a:buSzPts val="2800"/>
              <a:buNone/>
              <a:defRPr>
                <a:solidFill>
                  <a:schemeClr val="dk2"/>
                </a:solidFill>
              </a:defRPr>
            </a:lvl5pPr>
            <a:lvl6pPr lvl="5" algn="l">
              <a:lnSpc>
                <a:spcPct val="100000"/>
              </a:lnSpc>
              <a:spcBef>
                <a:spcPts val="0"/>
              </a:spcBef>
              <a:spcAft>
                <a:spcPts val="0"/>
              </a:spcAft>
              <a:buClr>
                <a:schemeClr val="dk2"/>
              </a:buClr>
              <a:buSzPts val="2800"/>
              <a:buNone/>
              <a:defRPr>
                <a:solidFill>
                  <a:schemeClr val="dk2"/>
                </a:solidFill>
              </a:defRPr>
            </a:lvl6pPr>
            <a:lvl7pPr lvl="6" algn="l">
              <a:lnSpc>
                <a:spcPct val="100000"/>
              </a:lnSpc>
              <a:spcBef>
                <a:spcPts val="0"/>
              </a:spcBef>
              <a:spcAft>
                <a:spcPts val="0"/>
              </a:spcAft>
              <a:buClr>
                <a:schemeClr val="dk2"/>
              </a:buClr>
              <a:buSzPts val="2800"/>
              <a:buNone/>
              <a:defRPr>
                <a:solidFill>
                  <a:schemeClr val="dk2"/>
                </a:solidFill>
              </a:defRPr>
            </a:lvl7pPr>
            <a:lvl8pPr lvl="7" algn="l">
              <a:lnSpc>
                <a:spcPct val="100000"/>
              </a:lnSpc>
              <a:spcBef>
                <a:spcPts val="0"/>
              </a:spcBef>
              <a:spcAft>
                <a:spcPts val="0"/>
              </a:spcAft>
              <a:buClr>
                <a:schemeClr val="dk2"/>
              </a:buClr>
              <a:buSzPts val="2800"/>
              <a:buNone/>
              <a:defRPr>
                <a:solidFill>
                  <a:schemeClr val="dk2"/>
                </a:solidFill>
              </a:defRPr>
            </a:lvl8pPr>
            <a:lvl9pPr lvl="8" algn="l">
              <a:lnSpc>
                <a:spcPct val="100000"/>
              </a:lnSpc>
              <a:spcBef>
                <a:spcPts val="0"/>
              </a:spcBef>
              <a:spcAft>
                <a:spcPts val="0"/>
              </a:spcAft>
              <a:buClr>
                <a:schemeClr val="dk2"/>
              </a:buClr>
              <a:buSzPts val="2800"/>
              <a:buNone/>
              <a:defRPr>
                <a:solidFill>
                  <a:schemeClr val="dk2"/>
                </a:solidFill>
              </a:defRPr>
            </a:lvl9pPr>
          </a:lstStyle>
          <a:p/>
        </p:txBody>
      </p:sp>
      <p:sp>
        <p:nvSpPr>
          <p:cNvPr id="440" name="Google Shape;440;p92"/>
          <p:cNvSpPr txBox="1"/>
          <p:nvPr>
            <p:ph idx="1" type="subTitle"/>
          </p:nvPr>
        </p:nvSpPr>
        <p:spPr>
          <a:xfrm>
            <a:off x="5965597" y="2304425"/>
            <a:ext cx="2601300" cy="38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41" name="Google Shape;441;p92"/>
          <p:cNvSpPr txBox="1"/>
          <p:nvPr>
            <p:ph idx="2" type="subTitle"/>
          </p:nvPr>
        </p:nvSpPr>
        <p:spPr>
          <a:xfrm>
            <a:off x="5965600" y="2664150"/>
            <a:ext cx="2609100" cy="45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42" name="Google Shape;442;p92"/>
          <p:cNvSpPr txBox="1"/>
          <p:nvPr>
            <p:ph idx="3" type="subTitle"/>
          </p:nvPr>
        </p:nvSpPr>
        <p:spPr>
          <a:xfrm>
            <a:off x="5965597" y="3512450"/>
            <a:ext cx="2601300" cy="38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43" name="Google Shape;443;p92"/>
          <p:cNvSpPr txBox="1"/>
          <p:nvPr>
            <p:ph idx="4" type="subTitle"/>
          </p:nvPr>
        </p:nvSpPr>
        <p:spPr>
          <a:xfrm>
            <a:off x="5965600" y="3872175"/>
            <a:ext cx="2609100" cy="45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44" name="Google Shape;444;p92"/>
          <p:cNvSpPr txBox="1"/>
          <p:nvPr>
            <p:ph idx="5" type="subTitle"/>
          </p:nvPr>
        </p:nvSpPr>
        <p:spPr>
          <a:xfrm>
            <a:off x="5965597" y="1096400"/>
            <a:ext cx="2601300" cy="380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Font typeface="Montserrat ExtraBold"/>
              <a:buNone/>
              <a:defRPr>
                <a:latin typeface="Montserrat ExtraBold"/>
                <a:ea typeface="Montserrat ExtraBold"/>
                <a:cs typeface="Montserrat ExtraBold"/>
                <a:sym typeface="Montserrat ExtraBold"/>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445" name="Google Shape;445;p92"/>
          <p:cNvSpPr txBox="1"/>
          <p:nvPr>
            <p:ph idx="6" type="subTitle"/>
          </p:nvPr>
        </p:nvSpPr>
        <p:spPr>
          <a:xfrm>
            <a:off x="5965600" y="1456125"/>
            <a:ext cx="2609100" cy="45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CUSTOM_4_2_2">
    <p:bg>
      <p:bgPr>
        <a:blipFill>
          <a:blip r:embed="rId2">
            <a:alphaModFix/>
          </a:blip>
          <a:stretch>
            <a:fillRect/>
          </a:stretch>
        </a:blipFill>
      </p:bgPr>
    </p:bg>
    <p:spTree>
      <p:nvGrpSpPr>
        <p:cNvPr id="446" name="Shape 446"/>
        <p:cNvGrpSpPr/>
        <p:nvPr/>
      </p:nvGrpSpPr>
      <p:grpSpPr>
        <a:xfrm>
          <a:off x="0" y="0"/>
          <a:ext cx="0" cy="0"/>
          <a:chOff x="0" y="0"/>
          <a:chExt cx="0" cy="0"/>
        </a:xfrm>
      </p:grpSpPr>
      <p:sp>
        <p:nvSpPr>
          <p:cNvPr id="447" name="Google Shape;447;p93"/>
          <p:cNvSpPr txBox="1"/>
          <p:nvPr>
            <p:ph type="title"/>
          </p:nvPr>
        </p:nvSpPr>
        <p:spPr>
          <a:xfrm>
            <a:off x="729241" y="702880"/>
            <a:ext cx="5163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CUSTOM_4_2_2_1">
    <p:bg>
      <p:bgPr>
        <a:blipFill>
          <a:blip r:embed="rId2">
            <a:alphaModFix/>
          </a:blip>
          <a:stretch>
            <a:fillRect/>
          </a:stretch>
        </a:blipFill>
      </p:bgPr>
    </p:bg>
    <p:spTree>
      <p:nvGrpSpPr>
        <p:cNvPr id="448" name="Shape 448"/>
        <p:cNvGrpSpPr/>
        <p:nvPr/>
      </p:nvGrpSpPr>
      <p:grpSpPr>
        <a:xfrm>
          <a:off x="0" y="0"/>
          <a:ext cx="0" cy="0"/>
          <a:chOff x="0" y="0"/>
          <a:chExt cx="0" cy="0"/>
        </a:xfrm>
      </p:grpSpPr>
      <p:sp>
        <p:nvSpPr>
          <p:cNvPr id="449" name="Google Shape;449;p94"/>
          <p:cNvSpPr txBox="1"/>
          <p:nvPr>
            <p:ph type="title"/>
          </p:nvPr>
        </p:nvSpPr>
        <p:spPr>
          <a:xfrm>
            <a:off x="729241" y="702896"/>
            <a:ext cx="5163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l">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50" name="Shape 450"/>
        <p:cNvGrpSpPr/>
        <p:nvPr/>
      </p:nvGrpSpPr>
      <p:grpSpPr>
        <a:xfrm>
          <a:off x="0" y="0"/>
          <a:ext cx="0" cy="0"/>
          <a:chOff x="0" y="0"/>
          <a:chExt cx="0" cy="0"/>
        </a:xfrm>
      </p:grpSpPr>
      <p:sp>
        <p:nvSpPr>
          <p:cNvPr id="451" name="Google Shape;451;p95"/>
          <p:cNvSpPr txBox="1"/>
          <p:nvPr>
            <p:ph idx="1" type="subTitle"/>
          </p:nvPr>
        </p:nvSpPr>
        <p:spPr>
          <a:xfrm>
            <a:off x="712850" y="3564250"/>
            <a:ext cx="3959100" cy="696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dk1"/>
              </a:buClr>
              <a:buSzPts val="1800"/>
              <a:buNone/>
              <a:defRPr>
                <a:solidFill>
                  <a:schemeClr val="dk1"/>
                </a:solidFil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452" name="Google Shape;452;p95"/>
          <p:cNvSpPr txBox="1"/>
          <p:nvPr>
            <p:ph type="title"/>
          </p:nvPr>
        </p:nvSpPr>
        <p:spPr>
          <a:xfrm>
            <a:off x="731525" y="2162050"/>
            <a:ext cx="3657600" cy="140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453" name="Google Shape;453;p95"/>
          <p:cNvSpPr txBox="1"/>
          <p:nvPr/>
        </p:nvSpPr>
        <p:spPr>
          <a:xfrm>
            <a:off x="732275" y="3907450"/>
            <a:ext cx="4440900" cy="69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Medium"/>
              <a:ea typeface="Montserrat Medium"/>
              <a:cs typeface="Montserrat Medium"/>
              <a:sym typeface="Montserrat Medium"/>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_1_1">
    <p:bg>
      <p:bgPr>
        <a:blipFill>
          <a:blip r:embed="rId2">
            <a:alphaModFix/>
          </a:blip>
          <a:stretch>
            <a:fillRect/>
          </a:stretch>
        </a:blipFill>
      </p:bgPr>
    </p:bg>
    <p:spTree>
      <p:nvGrpSpPr>
        <p:cNvPr id="454" name="Shape 454"/>
        <p:cNvGrpSpPr/>
        <p:nvPr/>
      </p:nvGrpSpPr>
      <p:grpSpPr>
        <a:xfrm>
          <a:off x="0" y="0"/>
          <a:ext cx="0" cy="0"/>
          <a:chOff x="0" y="0"/>
          <a:chExt cx="0" cy="0"/>
        </a:xfrm>
      </p:grpSpPr>
      <p:sp>
        <p:nvSpPr>
          <p:cNvPr id="455" name="Google Shape;455;p96"/>
          <p:cNvSpPr txBox="1"/>
          <p:nvPr>
            <p:ph idx="1" type="body"/>
          </p:nvPr>
        </p:nvSpPr>
        <p:spPr>
          <a:xfrm>
            <a:off x="4833075" y="3194863"/>
            <a:ext cx="3206100" cy="792000"/>
          </a:xfrm>
          <a:prstGeom prst="rect">
            <a:avLst/>
          </a:prstGeom>
          <a:noFill/>
          <a:ln>
            <a:noFill/>
          </a:ln>
        </p:spPr>
        <p:txBody>
          <a:bodyPr anchorCtr="0" anchor="ctr" bIns="91425" lIns="91425" spcFirstLastPara="1" rIns="91425" wrap="square" tIns="91425">
            <a:noAutofit/>
          </a:bodyPr>
          <a:lstStyle>
            <a:lvl1pPr indent="-323850" lvl="0" marL="457200" algn="r">
              <a:lnSpc>
                <a:spcPct val="100000"/>
              </a:lnSpc>
              <a:spcBef>
                <a:spcPts val="0"/>
              </a:spcBef>
              <a:spcAft>
                <a:spcPts val="0"/>
              </a:spcAft>
              <a:buSzPts val="1500"/>
              <a:buChar char="●"/>
              <a:defRPr sz="1400"/>
            </a:lvl1pPr>
            <a:lvl2pPr indent="-298450" lvl="1" marL="914400" algn="l">
              <a:lnSpc>
                <a:spcPct val="115000"/>
              </a:lnSpc>
              <a:spcBef>
                <a:spcPts val="0"/>
              </a:spcBef>
              <a:spcAft>
                <a:spcPts val="0"/>
              </a:spcAft>
              <a:buSzPts val="1100"/>
              <a:buChar char="○"/>
              <a:defRPr sz="1100"/>
            </a:lvl2pPr>
            <a:lvl3pPr indent="-298450" lvl="2" marL="1371600" algn="l">
              <a:lnSpc>
                <a:spcPct val="115000"/>
              </a:lnSpc>
              <a:spcBef>
                <a:spcPts val="1600"/>
              </a:spcBef>
              <a:spcAft>
                <a:spcPts val="0"/>
              </a:spcAft>
              <a:buSzPts val="1100"/>
              <a:buChar char="■"/>
              <a:defRPr sz="1100"/>
            </a:lvl3pPr>
            <a:lvl4pPr indent="-298450" lvl="3" marL="1828800" algn="l">
              <a:lnSpc>
                <a:spcPct val="115000"/>
              </a:lnSpc>
              <a:spcBef>
                <a:spcPts val="1600"/>
              </a:spcBef>
              <a:spcAft>
                <a:spcPts val="0"/>
              </a:spcAft>
              <a:buSzPts val="1100"/>
              <a:buChar char="●"/>
              <a:defRPr sz="1100"/>
            </a:lvl4pPr>
            <a:lvl5pPr indent="-298450" lvl="4" marL="2286000" algn="l">
              <a:lnSpc>
                <a:spcPct val="115000"/>
              </a:lnSpc>
              <a:spcBef>
                <a:spcPts val="1600"/>
              </a:spcBef>
              <a:spcAft>
                <a:spcPts val="0"/>
              </a:spcAft>
              <a:buSzPts val="1100"/>
              <a:buChar char="○"/>
              <a:defRPr sz="1100"/>
            </a:lvl5pPr>
            <a:lvl6pPr indent="-298450" lvl="5" marL="2743200" algn="l">
              <a:lnSpc>
                <a:spcPct val="115000"/>
              </a:lnSpc>
              <a:spcBef>
                <a:spcPts val="1600"/>
              </a:spcBef>
              <a:spcAft>
                <a:spcPts val="0"/>
              </a:spcAft>
              <a:buSzPts val="1100"/>
              <a:buChar char="■"/>
              <a:defRPr sz="1100"/>
            </a:lvl6pPr>
            <a:lvl7pPr indent="-298450" lvl="6" marL="3200400" algn="l">
              <a:lnSpc>
                <a:spcPct val="115000"/>
              </a:lnSpc>
              <a:spcBef>
                <a:spcPts val="1600"/>
              </a:spcBef>
              <a:spcAft>
                <a:spcPts val="0"/>
              </a:spcAft>
              <a:buSzPts val="1100"/>
              <a:buChar char="●"/>
              <a:defRPr sz="1100"/>
            </a:lvl7pPr>
            <a:lvl8pPr indent="-298450" lvl="7" marL="3657600" algn="l">
              <a:lnSpc>
                <a:spcPct val="115000"/>
              </a:lnSpc>
              <a:spcBef>
                <a:spcPts val="1600"/>
              </a:spcBef>
              <a:spcAft>
                <a:spcPts val="0"/>
              </a:spcAft>
              <a:buSzPts val="1100"/>
              <a:buChar char="○"/>
              <a:defRPr sz="1100"/>
            </a:lvl8pPr>
            <a:lvl9pPr indent="-298450" lvl="8" marL="4114800" algn="l">
              <a:lnSpc>
                <a:spcPct val="115000"/>
              </a:lnSpc>
              <a:spcBef>
                <a:spcPts val="1600"/>
              </a:spcBef>
              <a:spcAft>
                <a:spcPts val="1600"/>
              </a:spcAft>
              <a:buSzPts val="1100"/>
              <a:buChar char="■"/>
              <a:defRPr sz="1100"/>
            </a:lvl9pPr>
          </a:lstStyle>
          <a:p/>
        </p:txBody>
      </p:sp>
      <p:sp>
        <p:nvSpPr>
          <p:cNvPr id="456" name="Google Shape;456;p96"/>
          <p:cNvSpPr txBox="1"/>
          <p:nvPr>
            <p:ph type="title"/>
          </p:nvPr>
        </p:nvSpPr>
        <p:spPr>
          <a:xfrm>
            <a:off x="5324700" y="1156650"/>
            <a:ext cx="2714700" cy="1852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1pPr>
            <a:lvl2pPr lvl="1" algn="r">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2pPr>
            <a:lvl3pPr lvl="2" algn="r">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3pPr>
            <a:lvl4pPr lvl="3" algn="r">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4pPr>
            <a:lvl5pPr lvl="4" algn="r">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5pPr>
            <a:lvl6pPr lvl="5" algn="r">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6pPr>
            <a:lvl7pPr lvl="6" algn="r">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7pPr>
            <a:lvl8pPr lvl="7" algn="r">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8pPr>
            <a:lvl9pPr lvl="8" algn="r">
              <a:lnSpc>
                <a:spcPct val="100000"/>
              </a:lnSpc>
              <a:spcBef>
                <a:spcPts val="0"/>
              </a:spcBef>
              <a:spcAft>
                <a:spcPts val="0"/>
              </a:spcAft>
              <a:buSzPts val="2800"/>
              <a:buNone/>
              <a:defRPr>
                <a:solidFill>
                  <a:schemeClr val="dk2"/>
                </a:solidFill>
                <a:latin typeface="Montserrat ExtraBold"/>
                <a:ea typeface="Montserrat ExtraBold"/>
                <a:cs typeface="Montserrat ExtraBold"/>
                <a:sym typeface="Montserrat ExtraBold"/>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FFFFF"/>
        </a:solidFill>
      </p:bgPr>
    </p:bg>
    <p:spTree>
      <p:nvGrpSpPr>
        <p:cNvPr id="457" name="Shape 457"/>
        <p:cNvGrpSpPr/>
        <p:nvPr/>
      </p:nvGrpSpPr>
      <p:grpSpPr>
        <a:xfrm>
          <a:off x="0" y="0"/>
          <a:ext cx="0" cy="0"/>
          <a:chOff x="0" y="0"/>
          <a:chExt cx="0" cy="0"/>
        </a:xfrm>
      </p:grpSpPr>
      <p:sp>
        <p:nvSpPr>
          <p:cNvPr id="458" name="Google Shape;458;p97"/>
          <p:cNvSpPr txBox="1"/>
          <p:nvPr>
            <p:ph type="title"/>
          </p:nvPr>
        </p:nvSpPr>
        <p:spPr>
          <a:xfrm>
            <a:off x="713100" y="4124750"/>
            <a:ext cx="7717800" cy="5727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2400"/>
              <a:buFont typeface="Montserrat ExtraBold"/>
              <a:buNone/>
              <a:defRPr sz="2400">
                <a:latin typeface="Montserrat ExtraBold"/>
                <a:ea typeface="Montserrat ExtraBold"/>
                <a:cs typeface="Montserrat ExtraBold"/>
                <a:sym typeface="Montserrat Extra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5">
    <p:bg>
      <p:bgPr>
        <a:noFill/>
      </p:bgPr>
    </p:bg>
    <p:spTree>
      <p:nvGrpSpPr>
        <p:cNvPr id="459" name="Shape 459"/>
        <p:cNvGrpSpPr/>
        <p:nvPr/>
      </p:nvGrpSpPr>
      <p:grpSpPr>
        <a:xfrm>
          <a:off x="0" y="0"/>
          <a:ext cx="0" cy="0"/>
          <a:chOff x="0" y="0"/>
          <a:chExt cx="0" cy="0"/>
        </a:xfrm>
      </p:grpSpPr>
      <p:sp>
        <p:nvSpPr>
          <p:cNvPr id="460" name="Google Shape;460;p98"/>
          <p:cNvSpPr txBox="1"/>
          <p:nvPr>
            <p:ph type="title"/>
          </p:nvPr>
        </p:nvSpPr>
        <p:spPr>
          <a:xfrm>
            <a:off x="711950" y="333023"/>
            <a:ext cx="3860100" cy="17664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Clr>
                <a:schemeClr val="lt1"/>
              </a:buClr>
              <a:buSzPts val="3600"/>
              <a:buFont typeface="Montserrat ExtraBold"/>
              <a:buNone/>
              <a:defRPr sz="30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61" name="Shape 461"/>
        <p:cNvGrpSpPr/>
        <p:nvPr/>
      </p:nvGrpSpPr>
      <p:grpSpPr>
        <a:xfrm>
          <a:off x="0" y="0"/>
          <a:ext cx="0" cy="0"/>
          <a:chOff x="0" y="0"/>
          <a:chExt cx="0" cy="0"/>
        </a:xfrm>
      </p:grpSpPr>
      <p:sp>
        <p:nvSpPr>
          <p:cNvPr id="462" name="Google Shape;462;p99"/>
          <p:cNvSpPr txBox="1"/>
          <p:nvPr>
            <p:ph type="title"/>
          </p:nvPr>
        </p:nvSpPr>
        <p:spPr>
          <a:xfrm>
            <a:off x="720000" y="1921350"/>
            <a:ext cx="7704000" cy="130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8200"/>
              <a:buFont typeface="Montserrat ExtraBold"/>
              <a:buNone/>
              <a:defRPr sz="8200">
                <a:solidFill>
                  <a:schemeClr val="dk2"/>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0_2">
    <p:bg>
      <p:bgPr>
        <a:blipFill>
          <a:blip r:embed="rId2">
            <a:alphaModFix/>
          </a:blip>
          <a:stretch>
            <a:fillRect/>
          </a:stretch>
        </a:blipFill>
      </p:bgPr>
    </p:bg>
    <p:spTree>
      <p:nvGrpSpPr>
        <p:cNvPr id="463" name="Shape 463"/>
        <p:cNvGrpSpPr/>
        <p:nvPr/>
      </p:nvGrpSpPr>
      <p:grpSpPr>
        <a:xfrm>
          <a:off x="0" y="0"/>
          <a:ext cx="0" cy="0"/>
          <a:chOff x="0" y="0"/>
          <a:chExt cx="0" cy="0"/>
        </a:xfrm>
      </p:grpSpPr>
      <p:sp>
        <p:nvSpPr>
          <p:cNvPr id="464" name="Google Shape;464;p100"/>
          <p:cNvSpPr txBox="1"/>
          <p:nvPr>
            <p:ph type="title"/>
          </p:nvPr>
        </p:nvSpPr>
        <p:spPr>
          <a:xfrm>
            <a:off x="702900" y="1380890"/>
            <a:ext cx="5084400" cy="23664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Clr>
                <a:srgbClr val="FFFFFF"/>
              </a:buClr>
              <a:buSzPts val="8500"/>
              <a:buNone/>
              <a:defRPr sz="7000">
                <a:solidFill>
                  <a:schemeClr val="lt1"/>
                </a:solidFill>
              </a:defRPr>
            </a:lvl1pPr>
            <a:lvl2pPr lvl="1" algn="ctr">
              <a:lnSpc>
                <a:spcPct val="100000"/>
              </a:lnSpc>
              <a:spcBef>
                <a:spcPts val="0"/>
              </a:spcBef>
              <a:spcAft>
                <a:spcPts val="0"/>
              </a:spcAft>
              <a:buClr>
                <a:schemeClr val="dk2"/>
              </a:buClr>
              <a:buSzPts val="5300"/>
              <a:buNone/>
              <a:defRPr sz="5300">
                <a:solidFill>
                  <a:schemeClr val="dk2"/>
                </a:solidFill>
              </a:defRPr>
            </a:lvl2pPr>
            <a:lvl3pPr lvl="2" algn="ctr">
              <a:lnSpc>
                <a:spcPct val="100000"/>
              </a:lnSpc>
              <a:spcBef>
                <a:spcPts val="0"/>
              </a:spcBef>
              <a:spcAft>
                <a:spcPts val="0"/>
              </a:spcAft>
              <a:buClr>
                <a:schemeClr val="dk2"/>
              </a:buClr>
              <a:buSzPts val="5300"/>
              <a:buNone/>
              <a:defRPr sz="5300">
                <a:solidFill>
                  <a:schemeClr val="dk2"/>
                </a:solidFill>
              </a:defRPr>
            </a:lvl3pPr>
            <a:lvl4pPr lvl="3" algn="ctr">
              <a:lnSpc>
                <a:spcPct val="100000"/>
              </a:lnSpc>
              <a:spcBef>
                <a:spcPts val="0"/>
              </a:spcBef>
              <a:spcAft>
                <a:spcPts val="0"/>
              </a:spcAft>
              <a:buClr>
                <a:schemeClr val="dk2"/>
              </a:buClr>
              <a:buSzPts val="5300"/>
              <a:buNone/>
              <a:defRPr sz="5300">
                <a:solidFill>
                  <a:schemeClr val="dk2"/>
                </a:solidFill>
              </a:defRPr>
            </a:lvl4pPr>
            <a:lvl5pPr lvl="4" algn="ctr">
              <a:lnSpc>
                <a:spcPct val="100000"/>
              </a:lnSpc>
              <a:spcBef>
                <a:spcPts val="0"/>
              </a:spcBef>
              <a:spcAft>
                <a:spcPts val="0"/>
              </a:spcAft>
              <a:buClr>
                <a:schemeClr val="dk2"/>
              </a:buClr>
              <a:buSzPts val="5300"/>
              <a:buNone/>
              <a:defRPr sz="5300">
                <a:solidFill>
                  <a:schemeClr val="dk2"/>
                </a:solidFill>
              </a:defRPr>
            </a:lvl5pPr>
            <a:lvl6pPr lvl="5" algn="ctr">
              <a:lnSpc>
                <a:spcPct val="100000"/>
              </a:lnSpc>
              <a:spcBef>
                <a:spcPts val="0"/>
              </a:spcBef>
              <a:spcAft>
                <a:spcPts val="0"/>
              </a:spcAft>
              <a:buClr>
                <a:schemeClr val="dk2"/>
              </a:buClr>
              <a:buSzPts val="5300"/>
              <a:buNone/>
              <a:defRPr sz="5300">
                <a:solidFill>
                  <a:schemeClr val="dk2"/>
                </a:solidFill>
              </a:defRPr>
            </a:lvl6pPr>
            <a:lvl7pPr lvl="6" algn="ctr">
              <a:lnSpc>
                <a:spcPct val="100000"/>
              </a:lnSpc>
              <a:spcBef>
                <a:spcPts val="0"/>
              </a:spcBef>
              <a:spcAft>
                <a:spcPts val="0"/>
              </a:spcAft>
              <a:buClr>
                <a:schemeClr val="dk2"/>
              </a:buClr>
              <a:buSzPts val="5300"/>
              <a:buNone/>
              <a:defRPr sz="5300">
                <a:solidFill>
                  <a:schemeClr val="dk2"/>
                </a:solidFill>
              </a:defRPr>
            </a:lvl7pPr>
            <a:lvl8pPr lvl="7" algn="ctr">
              <a:lnSpc>
                <a:spcPct val="100000"/>
              </a:lnSpc>
              <a:spcBef>
                <a:spcPts val="0"/>
              </a:spcBef>
              <a:spcAft>
                <a:spcPts val="0"/>
              </a:spcAft>
              <a:buClr>
                <a:schemeClr val="dk2"/>
              </a:buClr>
              <a:buSzPts val="5300"/>
              <a:buNone/>
              <a:defRPr sz="5300">
                <a:solidFill>
                  <a:schemeClr val="dk2"/>
                </a:solidFill>
              </a:defRPr>
            </a:lvl8pPr>
            <a:lvl9pPr lvl="8" algn="ctr">
              <a:lnSpc>
                <a:spcPct val="100000"/>
              </a:lnSpc>
              <a:spcBef>
                <a:spcPts val="0"/>
              </a:spcBef>
              <a:spcAft>
                <a:spcPts val="0"/>
              </a:spcAft>
              <a:buClr>
                <a:schemeClr val="dk2"/>
              </a:buClr>
              <a:buSzPts val="5300"/>
              <a:buNone/>
              <a:defRPr sz="5300">
                <a:solidFill>
                  <a:schemeClr val="dk2"/>
                </a:solidFill>
              </a:defRPr>
            </a:lvl9pPr>
          </a:lstStyle>
          <a:p/>
        </p:txBody>
      </p:sp>
      <p:sp>
        <p:nvSpPr>
          <p:cNvPr id="465" name="Google Shape;465;p100"/>
          <p:cNvSpPr txBox="1"/>
          <p:nvPr/>
        </p:nvSpPr>
        <p:spPr>
          <a:xfrm>
            <a:off x="1376475" y="2999825"/>
            <a:ext cx="6485400" cy="1300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000000"/>
              </a:buClr>
              <a:buSzPts val="1500"/>
              <a:buFont typeface="Arial"/>
              <a:buNone/>
            </a:pPr>
            <a:r>
              <a:t/>
            </a:r>
            <a:endParaRPr b="0" i="0" sz="15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66" name="Shape 466"/>
        <p:cNvGrpSpPr/>
        <p:nvPr/>
      </p:nvGrpSpPr>
      <p:grpSpPr>
        <a:xfrm>
          <a:off x="0" y="0"/>
          <a:ext cx="0" cy="0"/>
          <a:chOff x="0" y="0"/>
          <a:chExt cx="0" cy="0"/>
        </a:xfrm>
      </p:grpSpPr>
      <p:sp>
        <p:nvSpPr>
          <p:cNvPr id="467" name="Google Shape;467;p101"/>
          <p:cNvSpPr txBox="1"/>
          <p:nvPr>
            <p:ph type="title"/>
          </p:nvPr>
        </p:nvSpPr>
        <p:spPr>
          <a:xfrm>
            <a:off x="714345" y="704381"/>
            <a:ext cx="7752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theme" Target="../theme/theme2.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03.xml"/><Relationship Id="rId42" Type="http://schemas.openxmlformats.org/officeDocument/2006/relationships/slideLayout" Target="../slideLayouts/slideLayout105.xml"/><Relationship Id="rId41" Type="http://schemas.openxmlformats.org/officeDocument/2006/relationships/slideLayout" Target="../slideLayouts/slideLayout104.xml"/><Relationship Id="rId44" Type="http://schemas.openxmlformats.org/officeDocument/2006/relationships/slideLayout" Target="../slideLayouts/slideLayout107.xml"/><Relationship Id="rId43" Type="http://schemas.openxmlformats.org/officeDocument/2006/relationships/slideLayout" Target="../slideLayouts/slideLayout106.xml"/><Relationship Id="rId46" Type="http://schemas.openxmlformats.org/officeDocument/2006/relationships/slideLayout" Target="../slideLayouts/slideLayout109.xml"/><Relationship Id="rId45" Type="http://schemas.openxmlformats.org/officeDocument/2006/relationships/slideLayout" Target="../slideLayouts/slideLayout108.xml"/><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48" Type="http://schemas.openxmlformats.org/officeDocument/2006/relationships/slideLayout" Target="../slideLayouts/slideLayout111.xml"/><Relationship Id="rId47" Type="http://schemas.openxmlformats.org/officeDocument/2006/relationships/slideLayout" Target="../slideLayouts/slideLayout110.xml"/><Relationship Id="rId49" Type="http://schemas.openxmlformats.org/officeDocument/2006/relationships/slideLayout" Target="../slideLayouts/slideLayout11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31" Type="http://schemas.openxmlformats.org/officeDocument/2006/relationships/slideLayout" Target="../slideLayouts/slideLayout94.xml"/><Relationship Id="rId30" Type="http://schemas.openxmlformats.org/officeDocument/2006/relationships/slideLayout" Target="../slideLayouts/slideLayout93.xml"/><Relationship Id="rId33" Type="http://schemas.openxmlformats.org/officeDocument/2006/relationships/slideLayout" Target="../slideLayouts/slideLayout96.xml"/><Relationship Id="rId32" Type="http://schemas.openxmlformats.org/officeDocument/2006/relationships/slideLayout" Target="../slideLayouts/slideLayout95.xml"/><Relationship Id="rId35" Type="http://schemas.openxmlformats.org/officeDocument/2006/relationships/slideLayout" Target="../slideLayouts/slideLayout98.xml"/><Relationship Id="rId34" Type="http://schemas.openxmlformats.org/officeDocument/2006/relationships/slideLayout" Target="../slideLayouts/slideLayout97.xml"/><Relationship Id="rId37" Type="http://schemas.openxmlformats.org/officeDocument/2006/relationships/slideLayout" Target="../slideLayouts/slideLayout100.xml"/><Relationship Id="rId36" Type="http://schemas.openxmlformats.org/officeDocument/2006/relationships/slideLayout" Target="../slideLayouts/slideLayout99.xml"/><Relationship Id="rId39" Type="http://schemas.openxmlformats.org/officeDocument/2006/relationships/slideLayout" Target="../slideLayouts/slideLayout102.xml"/><Relationship Id="rId38" Type="http://schemas.openxmlformats.org/officeDocument/2006/relationships/slideLayout" Target="../slideLayouts/slideLayout101.xml"/><Relationship Id="rId62" Type="http://schemas.openxmlformats.org/officeDocument/2006/relationships/slideLayout" Target="../slideLayouts/slideLayout125.xml"/><Relationship Id="rId61" Type="http://schemas.openxmlformats.org/officeDocument/2006/relationships/slideLayout" Target="../slideLayouts/slideLayout124.xml"/><Relationship Id="rId20" Type="http://schemas.openxmlformats.org/officeDocument/2006/relationships/slideLayout" Target="../slideLayouts/slideLayout83.xml"/><Relationship Id="rId64" Type="http://schemas.openxmlformats.org/officeDocument/2006/relationships/theme" Target="../theme/theme3.xml"/><Relationship Id="rId63" Type="http://schemas.openxmlformats.org/officeDocument/2006/relationships/slideLayout" Target="../slideLayouts/slideLayout126.xml"/><Relationship Id="rId22" Type="http://schemas.openxmlformats.org/officeDocument/2006/relationships/slideLayout" Target="../slideLayouts/slideLayout85.xml"/><Relationship Id="rId21" Type="http://schemas.openxmlformats.org/officeDocument/2006/relationships/slideLayout" Target="../slideLayouts/slideLayout84.xml"/><Relationship Id="rId24" Type="http://schemas.openxmlformats.org/officeDocument/2006/relationships/slideLayout" Target="../slideLayouts/slideLayout87.xml"/><Relationship Id="rId23" Type="http://schemas.openxmlformats.org/officeDocument/2006/relationships/slideLayout" Target="../slideLayouts/slideLayout86.xml"/><Relationship Id="rId60" Type="http://schemas.openxmlformats.org/officeDocument/2006/relationships/slideLayout" Target="../slideLayouts/slideLayout123.xml"/><Relationship Id="rId26" Type="http://schemas.openxmlformats.org/officeDocument/2006/relationships/slideLayout" Target="../slideLayouts/slideLayout89.xml"/><Relationship Id="rId25" Type="http://schemas.openxmlformats.org/officeDocument/2006/relationships/slideLayout" Target="../slideLayouts/slideLayout88.xml"/><Relationship Id="rId28" Type="http://schemas.openxmlformats.org/officeDocument/2006/relationships/slideLayout" Target="../slideLayouts/slideLayout91.xml"/><Relationship Id="rId27" Type="http://schemas.openxmlformats.org/officeDocument/2006/relationships/slideLayout" Target="../slideLayouts/slideLayout90.xml"/><Relationship Id="rId29" Type="http://schemas.openxmlformats.org/officeDocument/2006/relationships/slideLayout" Target="../slideLayouts/slideLayout92.xml"/><Relationship Id="rId51" Type="http://schemas.openxmlformats.org/officeDocument/2006/relationships/slideLayout" Target="../slideLayouts/slideLayout114.xml"/><Relationship Id="rId50" Type="http://schemas.openxmlformats.org/officeDocument/2006/relationships/slideLayout" Target="../slideLayouts/slideLayout113.xml"/><Relationship Id="rId53" Type="http://schemas.openxmlformats.org/officeDocument/2006/relationships/slideLayout" Target="../slideLayouts/slideLayout116.xml"/><Relationship Id="rId52" Type="http://schemas.openxmlformats.org/officeDocument/2006/relationships/slideLayout" Target="../slideLayouts/slideLayout115.xml"/><Relationship Id="rId11" Type="http://schemas.openxmlformats.org/officeDocument/2006/relationships/slideLayout" Target="../slideLayouts/slideLayout74.xml"/><Relationship Id="rId55" Type="http://schemas.openxmlformats.org/officeDocument/2006/relationships/slideLayout" Target="../slideLayouts/slideLayout118.xml"/><Relationship Id="rId10" Type="http://schemas.openxmlformats.org/officeDocument/2006/relationships/slideLayout" Target="../slideLayouts/slideLayout73.xml"/><Relationship Id="rId54" Type="http://schemas.openxmlformats.org/officeDocument/2006/relationships/slideLayout" Target="../slideLayouts/slideLayout117.xml"/><Relationship Id="rId13" Type="http://schemas.openxmlformats.org/officeDocument/2006/relationships/slideLayout" Target="../slideLayouts/slideLayout76.xml"/><Relationship Id="rId57" Type="http://schemas.openxmlformats.org/officeDocument/2006/relationships/slideLayout" Target="../slideLayouts/slideLayout120.xml"/><Relationship Id="rId12" Type="http://schemas.openxmlformats.org/officeDocument/2006/relationships/slideLayout" Target="../slideLayouts/slideLayout75.xml"/><Relationship Id="rId56" Type="http://schemas.openxmlformats.org/officeDocument/2006/relationships/slideLayout" Target="../slideLayouts/slideLayout119.xml"/><Relationship Id="rId15" Type="http://schemas.openxmlformats.org/officeDocument/2006/relationships/slideLayout" Target="../slideLayouts/slideLayout78.xml"/><Relationship Id="rId59" Type="http://schemas.openxmlformats.org/officeDocument/2006/relationships/slideLayout" Target="../slideLayouts/slideLayout122.xml"/><Relationship Id="rId14" Type="http://schemas.openxmlformats.org/officeDocument/2006/relationships/slideLayout" Target="../slideLayouts/slideLayout77.xml"/><Relationship Id="rId58" Type="http://schemas.openxmlformats.org/officeDocument/2006/relationships/slideLayout" Target="../slideLayouts/slideLayout121.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9" Type="http://schemas.openxmlformats.org/officeDocument/2006/relationships/slideLayout" Target="../slideLayouts/slideLayout82.xml"/><Relationship Id="rId18"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2800"/>
              <a:buFont typeface="Montserrat ExtraBold"/>
              <a:buNone/>
              <a:defRPr sz="2800">
                <a:solidFill>
                  <a:schemeClr val="dk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90" name="Shape 290"/>
        <p:cNvGrpSpPr/>
        <p:nvPr/>
      </p:nvGrpSpPr>
      <p:grpSpPr>
        <a:xfrm>
          <a:off x="0" y="0"/>
          <a:ext cx="0" cy="0"/>
          <a:chOff x="0" y="0"/>
          <a:chExt cx="0" cy="0"/>
        </a:xfrm>
      </p:grpSpPr>
      <p:sp>
        <p:nvSpPr>
          <p:cNvPr id="291" name="Google Shape;291;p6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Montserrat ExtraBold"/>
              <a:buNone/>
              <a:defRPr b="0" i="0" sz="28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Montserrat ExtraBold"/>
              <a:buNone/>
              <a:defRPr b="0" i="0" sz="2800" u="none" cap="none" strike="noStrike">
                <a:solidFill>
                  <a:schemeClr val="dk1"/>
                </a:solidFill>
                <a:latin typeface="Montserrat ExtraBold"/>
                <a:ea typeface="Montserrat ExtraBold"/>
                <a:cs typeface="Montserrat ExtraBold"/>
                <a:sym typeface="Montserrat ExtraBold"/>
              </a:defRPr>
            </a:lvl2pPr>
            <a:lvl3pPr lvl="2" marR="0" rtl="0" algn="l">
              <a:lnSpc>
                <a:spcPct val="100000"/>
              </a:lnSpc>
              <a:spcBef>
                <a:spcPts val="0"/>
              </a:spcBef>
              <a:spcAft>
                <a:spcPts val="0"/>
              </a:spcAft>
              <a:buClr>
                <a:schemeClr val="dk1"/>
              </a:buClr>
              <a:buSzPts val="2800"/>
              <a:buFont typeface="Montserrat ExtraBold"/>
              <a:buNone/>
              <a:defRPr b="0" i="0" sz="2800" u="none" cap="none" strike="noStrike">
                <a:solidFill>
                  <a:schemeClr val="dk1"/>
                </a:solidFill>
                <a:latin typeface="Montserrat ExtraBold"/>
                <a:ea typeface="Montserrat ExtraBold"/>
                <a:cs typeface="Montserrat ExtraBold"/>
                <a:sym typeface="Montserrat ExtraBold"/>
              </a:defRPr>
            </a:lvl3pPr>
            <a:lvl4pPr lvl="3" marR="0" rtl="0" algn="l">
              <a:lnSpc>
                <a:spcPct val="100000"/>
              </a:lnSpc>
              <a:spcBef>
                <a:spcPts val="0"/>
              </a:spcBef>
              <a:spcAft>
                <a:spcPts val="0"/>
              </a:spcAft>
              <a:buClr>
                <a:schemeClr val="dk1"/>
              </a:buClr>
              <a:buSzPts val="2800"/>
              <a:buFont typeface="Montserrat ExtraBold"/>
              <a:buNone/>
              <a:defRPr b="0" i="0" sz="2800" u="none" cap="none" strike="noStrike">
                <a:solidFill>
                  <a:schemeClr val="dk1"/>
                </a:solidFill>
                <a:latin typeface="Montserrat ExtraBold"/>
                <a:ea typeface="Montserrat ExtraBold"/>
                <a:cs typeface="Montserrat ExtraBold"/>
                <a:sym typeface="Montserrat ExtraBold"/>
              </a:defRPr>
            </a:lvl4pPr>
            <a:lvl5pPr lvl="4" marR="0" rtl="0" algn="l">
              <a:lnSpc>
                <a:spcPct val="100000"/>
              </a:lnSpc>
              <a:spcBef>
                <a:spcPts val="0"/>
              </a:spcBef>
              <a:spcAft>
                <a:spcPts val="0"/>
              </a:spcAft>
              <a:buClr>
                <a:schemeClr val="dk1"/>
              </a:buClr>
              <a:buSzPts val="2800"/>
              <a:buFont typeface="Montserrat ExtraBold"/>
              <a:buNone/>
              <a:defRPr b="0" i="0" sz="2800" u="none" cap="none" strike="noStrike">
                <a:solidFill>
                  <a:schemeClr val="dk1"/>
                </a:solidFill>
                <a:latin typeface="Montserrat ExtraBold"/>
                <a:ea typeface="Montserrat ExtraBold"/>
                <a:cs typeface="Montserrat ExtraBold"/>
                <a:sym typeface="Montserrat ExtraBold"/>
              </a:defRPr>
            </a:lvl5pPr>
            <a:lvl6pPr lvl="5" marR="0" rtl="0" algn="l">
              <a:lnSpc>
                <a:spcPct val="100000"/>
              </a:lnSpc>
              <a:spcBef>
                <a:spcPts val="0"/>
              </a:spcBef>
              <a:spcAft>
                <a:spcPts val="0"/>
              </a:spcAft>
              <a:buClr>
                <a:schemeClr val="dk1"/>
              </a:buClr>
              <a:buSzPts val="2800"/>
              <a:buFont typeface="Montserrat ExtraBold"/>
              <a:buNone/>
              <a:defRPr b="0" i="0" sz="2800" u="none" cap="none" strike="noStrike">
                <a:solidFill>
                  <a:schemeClr val="dk1"/>
                </a:solidFill>
                <a:latin typeface="Montserrat ExtraBold"/>
                <a:ea typeface="Montserrat ExtraBold"/>
                <a:cs typeface="Montserrat ExtraBold"/>
                <a:sym typeface="Montserrat ExtraBold"/>
              </a:defRPr>
            </a:lvl6pPr>
            <a:lvl7pPr lvl="6" marR="0" rtl="0" algn="l">
              <a:lnSpc>
                <a:spcPct val="100000"/>
              </a:lnSpc>
              <a:spcBef>
                <a:spcPts val="0"/>
              </a:spcBef>
              <a:spcAft>
                <a:spcPts val="0"/>
              </a:spcAft>
              <a:buClr>
                <a:schemeClr val="dk1"/>
              </a:buClr>
              <a:buSzPts val="2800"/>
              <a:buFont typeface="Montserrat ExtraBold"/>
              <a:buNone/>
              <a:defRPr b="0" i="0" sz="2800" u="none" cap="none" strike="noStrike">
                <a:solidFill>
                  <a:schemeClr val="dk1"/>
                </a:solidFill>
                <a:latin typeface="Montserrat ExtraBold"/>
                <a:ea typeface="Montserrat ExtraBold"/>
                <a:cs typeface="Montserrat ExtraBold"/>
                <a:sym typeface="Montserrat ExtraBold"/>
              </a:defRPr>
            </a:lvl7pPr>
            <a:lvl8pPr lvl="7" marR="0" rtl="0" algn="l">
              <a:lnSpc>
                <a:spcPct val="100000"/>
              </a:lnSpc>
              <a:spcBef>
                <a:spcPts val="0"/>
              </a:spcBef>
              <a:spcAft>
                <a:spcPts val="0"/>
              </a:spcAft>
              <a:buClr>
                <a:schemeClr val="dk1"/>
              </a:buClr>
              <a:buSzPts val="2800"/>
              <a:buFont typeface="Montserrat ExtraBold"/>
              <a:buNone/>
              <a:defRPr b="0" i="0" sz="2800" u="none" cap="none" strike="noStrike">
                <a:solidFill>
                  <a:schemeClr val="dk1"/>
                </a:solidFill>
                <a:latin typeface="Montserrat ExtraBold"/>
                <a:ea typeface="Montserrat ExtraBold"/>
                <a:cs typeface="Montserrat ExtraBold"/>
                <a:sym typeface="Montserrat ExtraBold"/>
              </a:defRPr>
            </a:lvl8pPr>
            <a:lvl9pPr lvl="8" marR="0" rtl="0" algn="l">
              <a:lnSpc>
                <a:spcPct val="100000"/>
              </a:lnSpc>
              <a:spcBef>
                <a:spcPts val="0"/>
              </a:spcBef>
              <a:spcAft>
                <a:spcPts val="0"/>
              </a:spcAft>
              <a:buClr>
                <a:schemeClr val="dk1"/>
              </a:buClr>
              <a:buSzPts val="2800"/>
              <a:buFont typeface="Montserrat ExtraBold"/>
              <a:buNone/>
              <a:defRPr b="0" i="0" sz="2800" u="none" cap="none" strike="noStrike">
                <a:solidFill>
                  <a:schemeClr val="dk1"/>
                </a:solidFill>
                <a:latin typeface="Montserrat ExtraBold"/>
                <a:ea typeface="Montserrat ExtraBold"/>
                <a:cs typeface="Montserrat ExtraBold"/>
                <a:sym typeface="Montserrat ExtraBold"/>
              </a:defRPr>
            </a:lvl9pPr>
          </a:lstStyle>
          <a:p/>
        </p:txBody>
      </p:sp>
      <p:sp>
        <p:nvSpPr>
          <p:cNvPr id="292" name="Google Shape;292;p6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 id="2147483755" r:id="rId45"/>
    <p:sldLayoutId id="2147483756" r:id="rId46"/>
    <p:sldLayoutId id="2147483757" r:id="rId47"/>
    <p:sldLayoutId id="2147483758" r:id="rId48"/>
    <p:sldLayoutId id="2147483759" r:id="rId49"/>
    <p:sldLayoutId id="2147483760" r:id="rId50"/>
    <p:sldLayoutId id="2147483761" r:id="rId51"/>
    <p:sldLayoutId id="2147483762" r:id="rId52"/>
    <p:sldLayoutId id="2147483763" r:id="rId53"/>
    <p:sldLayoutId id="2147483764" r:id="rId54"/>
    <p:sldLayoutId id="2147483765" r:id="rId55"/>
    <p:sldLayoutId id="2147483766" r:id="rId56"/>
    <p:sldLayoutId id="2147483767" r:id="rId57"/>
    <p:sldLayoutId id="2147483768" r:id="rId58"/>
    <p:sldLayoutId id="2147483769" r:id="rId59"/>
    <p:sldLayoutId id="2147483770" r:id="rId60"/>
    <p:sldLayoutId id="2147483771" r:id="rId61"/>
    <p:sldLayoutId id="2147483772" r:id="rId62"/>
    <p:sldLayoutId id="2147483773" r:id="rId63"/>
  </p:sldLayoutIdLst>
  <p:transition spd="med">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5.png"/><Relationship Id="rId4" Type="http://schemas.openxmlformats.org/officeDocument/2006/relationships/image" Target="../media/image110.png"/><Relationship Id="rId5" Type="http://schemas.openxmlformats.org/officeDocument/2006/relationships/image" Target="../media/image9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7.jpg"/><Relationship Id="rId4" Type="http://schemas.openxmlformats.org/officeDocument/2006/relationships/image" Target="../media/image1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23.png"/><Relationship Id="rId4" Type="http://schemas.openxmlformats.org/officeDocument/2006/relationships/image" Target="../media/image114.png"/><Relationship Id="rId9" Type="http://schemas.openxmlformats.org/officeDocument/2006/relationships/image" Target="../media/image131.png"/><Relationship Id="rId5" Type="http://schemas.openxmlformats.org/officeDocument/2006/relationships/image" Target="../media/image115.png"/><Relationship Id="rId6" Type="http://schemas.openxmlformats.org/officeDocument/2006/relationships/image" Target="../media/image132.png"/><Relationship Id="rId7" Type="http://schemas.openxmlformats.org/officeDocument/2006/relationships/image" Target="../media/image125.jpg"/><Relationship Id="rId8" Type="http://schemas.openxmlformats.org/officeDocument/2006/relationships/image" Target="../media/image108.png"/><Relationship Id="rId11" Type="http://schemas.openxmlformats.org/officeDocument/2006/relationships/image" Target="../media/image136.jpg"/><Relationship Id="rId10" Type="http://schemas.openxmlformats.org/officeDocument/2006/relationships/image" Target="../media/image121.jpg"/><Relationship Id="rId13" Type="http://schemas.openxmlformats.org/officeDocument/2006/relationships/image" Target="../media/image118.png"/><Relationship Id="rId12" Type="http://schemas.openxmlformats.org/officeDocument/2006/relationships/image" Target="../media/image135.png"/><Relationship Id="rId14" Type="http://schemas.openxmlformats.org/officeDocument/2006/relationships/image" Target="../media/image1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29.png"/><Relationship Id="rId4" Type="http://schemas.openxmlformats.org/officeDocument/2006/relationships/image" Target="../media/image1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3.png"/><Relationship Id="rId4" Type="http://schemas.openxmlformats.org/officeDocument/2006/relationships/image" Target="../media/image172.png"/><Relationship Id="rId5" Type="http://schemas.openxmlformats.org/officeDocument/2006/relationships/image" Target="../media/image134.png"/><Relationship Id="rId6" Type="http://schemas.openxmlformats.org/officeDocument/2006/relationships/image" Target="../media/image180.png"/><Relationship Id="rId7" Type="http://schemas.openxmlformats.org/officeDocument/2006/relationships/image" Target="../media/image173.png"/><Relationship Id="rId8" Type="http://schemas.openxmlformats.org/officeDocument/2006/relationships/image" Target="../media/image1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1.png"/><Relationship Id="rId4" Type="http://schemas.openxmlformats.org/officeDocument/2006/relationships/image" Target="../media/image1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49.jpg"/><Relationship Id="rId4" Type="http://schemas.openxmlformats.org/officeDocument/2006/relationships/image" Target="../media/image14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0.jpg"/><Relationship Id="rId4" Type="http://schemas.openxmlformats.org/officeDocument/2006/relationships/image" Target="../media/image21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9.png"/><Relationship Id="rId4" Type="http://schemas.openxmlformats.org/officeDocument/2006/relationships/image" Target="../media/image145.png"/><Relationship Id="rId5" Type="http://schemas.openxmlformats.org/officeDocument/2006/relationships/image" Target="../media/image1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47.png"/><Relationship Id="rId4" Type="http://schemas.openxmlformats.org/officeDocument/2006/relationships/image" Target="../media/image179.png"/><Relationship Id="rId9" Type="http://schemas.openxmlformats.org/officeDocument/2006/relationships/image" Target="../media/image171.jpg"/><Relationship Id="rId5" Type="http://schemas.openxmlformats.org/officeDocument/2006/relationships/image" Target="../media/image138.png"/><Relationship Id="rId6" Type="http://schemas.openxmlformats.org/officeDocument/2006/relationships/image" Target="../media/image165.jpg"/><Relationship Id="rId7" Type="http://schemas.openxmlformats.org/officeDocument/2006/relationships/image" Target="../media/image146.png"/><Relationship Id="rId8" Type="http://schemas.openxmlformats.org/officeDocument/2006/relationships/image" Target="../media/image156.jpg"/><Relationship Id="rId20" Type="http://schemas.openxmlformats.org/officeDocument/2006/relationships/image" Target="../media/image163.png"/><Relationship Id="rId11" Type="http://schemas.openxmlformats.org/officeDocument/2006/relationships/image" Target="../media/image151.jpg"/><Relationship Id="rId10" Type="http://schemas.openxmlformats.org/officeDocument/2006/relationships/image" Target="../media/image167.jpg"/><Relationship Id="rId13" Type="http://schemas.openxmlformats.org/officeDocument/2006/relationships/image" Target="../media/image175.png"/><Relationship Id="rId12" Type="http://schemas.openxmlformats.org/officeDocument/2006/relationships/image" Target="../media/image162.jpg"/><Relationship Id="rId15" Type="http://schemas.openxmlformats.org/officeDocument/2006/relationships/image" Target="../media/image159.jpg"/><Relationship Id="rId14" Type="http://schemas.openxmlformats.org/officeDocument/2006/relationships/image" Target="../media/image155.png"/><Relationship Id="rId17" Type="http://schemas.openxmlformats.org/officeDocument/2006/relationships/image" Target="../media/image153.jpg"/><Relationship Id="rId16" Type="http://schemas.openxmlformats.org/officeDocument/2006/relationships/image" Target="../media/image166.jpg"/><Relationship Id="rId19" Type="http://schemas.openxmlformats.org/officeDocument/2006/relationships/image" Target="../media/image168.png"/><Relationship Id="rId18" Type="http://schemas.openxmlformats.org/officeDocument/2006/relationships/image" Target="../media/image1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5.png"/><Relationship Id="rId4" Type="http://schemas.openxmlformats.org/officeDocument/2006/relationships/image" Target="../media/image1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4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93.png"/><Relationship Id="rId4" Type="http://schemas.openxmlformats.org/officeDocument/2006/relationships/image" Target="../media/image184.png"/><Relationship Id="rId9" Type="http://schemas.openxmlformats.org/officeDocument/2006/relationships/image" Target="../media/image174.png"/><Relationship Id="rId5" Type="http://schemas.openxmlformats.org/officeDocument/2006/relationships/image" Target="../media/image158.png"/><Relationship Id="rId6" Type="http://schemas.openxmlformats.org/officeDocument/2006/relationships/image" Target="../media/image153.jpg"/><Relationship Id="rId7" Type="http://schemas.openxmlformats.org/officeDocument/2006/relationships/image" Target="../media/image159.jpg"/><Relationship Id="rId8" Type="http://schemas.openxmlformats.org/officeDocument/2006/relationships/image" Target="../media/image166.jpg"/><Relationship Id="rId11" Type="http://schemas.openxmlformats.org/officeDocument/2006/relationships/image" Target="../media/image195.png"/><Relationship Id="rId10" Type="http://schemas.openxmlformats.org/officeDocument/2006/relationships/image" Target="../media/image187.png"/><Relationship Id="rId13" Type="http://schemas.openxmlformats.org/officeDocument/2006/relationships/image" Target="../media/image189.png"/><Relationship Id="rId12" Type="http://schemas.openxmlformats.org/officeDocument/2006/relationships/image" Target="../media/image177.png"/><Relationship Id="rId14" Type="http://schemas.openxmlformats.org/officeDocument/2006/relationships/image" Target="../media/image19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07.png"/><Relationship Id="rId4" Type="http://schemas.openxmlformats.org/officeDocument/2006/relationships/image" Target="../media/image208.png"/><Relationship Id="rId5" Type="http://schemas.openxmlformats.org/officeDocument/2006/relationships/image" Target="../media/image1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30.xml"/><Relationship Id="rId3" Type="http://schemas.openxmlformats.org/officeDocument/2006/relationships/image" Target="../media/image147.png"/><Relationship Id="rId4" Type="http://schemas.openxmlformats.org/officeDocument/2006/relationships/image" Target="../media/image179.png"/><Relationship Id="rId9" Type="http://schemas.openxmlformats.org/officeDocument/2006/relationships/image" Target="../media/image203.png"/><Relationship Id="rId5" Type="http://schemas.openxmlformats.org/officeDocument/2006/relationships/image" Target="../media/image138.png"/><Relationship Id="rId6" Type="http://schemas.openxmlformats.org/officeDocument/2006/relationships/image" Target="../media/image156.jpg"/><Relationship Id="rId7" Type="http://schemas.openxmlformats.org/officeDocument/2006/relationships/image" Target="../media/image171.jpg"/><Relationship Id="rId8" Type="http://schemas.openxmlformats.org/officeDocument/2006/relationships/image" Target="../media/image167.jpg"/><Relationship Id="rId20" Type="http://schemas.openxmlformats.org/officeDocument/2006/relationships/image" Target="../media/image196.png"/><Relationship Id="rId11" Type="http://schemas.openxmlformats.org/officeDocument/2006/relationships/image" Target="../media/image199.png"/><Relationship Id="rId10" Type="http://schemas.openxmlformats.org/officeDocument/2006/relationships/image" Target="../media/image192.png"/><Relationship Id="rId13" Type="http://schemas.openxmlformats.org/officeDocument/2006/relationships/image" Target="../media/image201.png"/><Relationship Id="rId12" Type="http://schemas.openxmlformats.org/officeDocument/2006/relationships/image" Target="../media/image178.png"/><Relationship Id="rId15" Type="http://schemas.openxmlformats.org/officeDocument/2006/relationships/image" Target="../media/image132.png"/><Relationship Id="rId14" Type="http://schemas.openxmlformats.org/officeDocument/2006/relationships/image" Target="../media/image198.png"/><Relationship Id="rId17" Type="http://schemas.openxmlformats.org/officeDocument/2006/relationships/image" Target="../media/image131.png"/><Relationship Id="rId16" Type="http://schemas.openxmlformats.org/officeDocument/2006/relationships/image" Target="../media/image108.png"/><Relationship Id="rId19" Type="http://schemas.openxmlformats.org/officeDocument/2006/relationships/image" Target="../media/image182.png"/><Relationship Id="rId18" Type="http://schemas.openxmlformats.org/officeDocument/2006/relationships/image" Target="../media/image20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02.png"/><Relationship Id="rId4" Type="http://schemas.openxmlformats.org/officeDocument/2006/relationships/image" Target="../media/image19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06.png"/><Relationship Id="rId4" Type="http://schemas.openxmlformats.org/officeDocument/2006/relationships/image" Target="../media/image162.jpg"/><Relationship Id="rId5" Type="http://schemas.openxmlformats.org/officeDocument/2006/relationships/image" Target="../media/image155.png"/><Relationship Id="rId6" Type="http://schemas.openxmlformats.org/officeDocument/2006/relationships/image" Target="../media/image1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0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1.png"/><Relationship Id="rId4"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29"/>
          <p:cNvSpPr txBox="1"/>
          <p:nvPr>
            <p:ph idx="1" type="subTitle"/>
          </p:nvPr>
        </p:nvSpPr>
        <p:spPr>
          <a:xfrm>
            <a:off x="5497150" y="3673500"/>
            <a:ext cx="3472800" cy="147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t>Yanrong Chen	A0251099Y</a:t>
            </a:r>
            <a:endParaRPr sz="1700"/>
          </a:p>
          <a:p>
            <a:pPr indent="0" lvl="0" marL="0" rtl="0" algn="l">
              <a:spcBef>
                <a:spcPts val="0"/>
              </a:spcBef>
              <a:spcAft>
                <a:spcPts val="0"/>
              </a:spcAft>
              <a:buClr>
                <a:schemeClr val="dk1"/>
              </a:buClr>
              <a:buSzPts val="1100"/>
              <a:buFont typeface="Arial"/>
              <a:buNone/>
            </a:pPr>
            <a:r>
              <a:rPr lang="en" sz="1700"/>
              <a:t>Shuyuan Shen	A0251155M</a:t>
            </a:r>
            <a:endParaRPr sz="1700"/>
          </a:p>
          <a:p>
            <a:pPr indent="0" lvl="0" marL="0" rtl="0" algn="l">
              <a:spcBef>
                <a:spcPts val="0"/>
              </a:spcBef>
              <a:spcAft>
                <a:spcPts val="0"/>
              </a:spcAft>
              <a:buClr>
                <a:schemeClr val="dk1"/>
              </a:buClr>
              <a:buSzPts val="1100"/>
              <a:buFont typeface="Arial"/>
              <a:buNone/>
            </a:pPr>
            <a:r>
              <a:rPr lang="en" sz="1700"/>
              <a:t>Yuhua Wang 	A0251546E</a:t>
            </a:r>
            <a:endParaRPr sz="1700"/>
          </a:p>
          <a:p>
            <a:pPr indent="0" lvl="0" marL="0" rtl="0" algn="l">
              <a:spcBef>
                <a:spcPts val="0"/>
              </a:spcBef>
              <a:spcAft>
                <a:spcPts val="0"/>
              </a:spcAft>
              <a:buClr>
                <a:schemeClr val="dk1"/>
              </a:buClr>
              <a:buSzPts val="1100"/>
              <a:buFont typeface="Arial"/>
              <a:buNone/>
            </a:pPr>
            <a:r>
              <a:rPr lang="en" sz="1700"/>
              <a:t>Geer Zhang       	A0251176H</a:t>
            </a:r>
            <a:endParaRPr sz="1700"/>
          </a:p>
          <a:p>
            <a:pPr indent="0" lvl="0" marL="0" rtl="0" algn="l">
              <a:spcBef>
                <a:spcPts val="0"/>
              </a:spcBef>
              <a:spcAft>
                <a:spcPts val="0"/>
              </a:spcAft>
              <a:buClr>
                <a:schemeClr val="dk1"/>
              </a:buClr>
              <a:buSzPts val="1100"/>
              <a:buFont typeface="Arial"/>
              <a:buNone/>
            </a:pPr>
            <a:r>
              <a:rPr lang="en" sz="1700"/>
              <a:t>Junhao Huang  	A0251318L</a:t>
            </a:r>
            <a:endParaRPr sz="1700"/>
          </a:p>
          <a:p>
            <a:pPr indent="0" lvl="0" marL="0" rtl="0" algn="l">
              <a:spcBef>
                <a:spcPts val="0"/>
              </a:spcBef>
              <a:spcAft>
                <a:spcPts val="0"/>
              </a:spcAft>
              <a:buClr>
                <a:schemeClr val="dk1"/>
              </a:buClr>
              <a:buSzPts val="1100"/>
              <a:buFont typeface="Arial"/>
              <a:buNone/>
            </a:pPr>
            <a:r>
              <a:t/>
            </a:r>
            <a:endParaRPr sz="1700"/>
          </a:p>
        </p:txBody>
      </p:sp>
      <p:sp>
        <p:nvSpPr>
          <p:cNvPr id="580" name="Google Shape;580;p129"/>
          <p:cNvSpPr txBox="1"/>
          <p:nvPr>
            <p:ph type="title"/>
          </p:nvPr>
        </p:nvSpPr>
        <p:spPr>
          <a:xfrm>
            <a:off x="2880925" y="1336725"/>
            <a:ext cx="5616300" cy="2050800"/>
          </a:xfrm>
          <a:prstGeom prst="rect">
            <a:avLst/>
          </a:prstGeom>
        </p:spPr>
        <p:txBody>
          <a:bodyPr anchorCtr="0" anchor="b" bIns="91425" lIns="91425" spcFirstLastPara="1" rIns="91425" wrap="square" tIns="91425">
            <a:noAutofit/>
          </a:bodyPr>
          <a:lstStyle/>
          <a:p>
            <a:pPr indent="0" lvl="0" marL="0" rtl="0" algn="r">
              <a:lnSpc>
                <a:spcPct val="80000"/>
              </a:lnSpc>
              <a:spcBef>
                <a:spcPts val="0"/>
              </a:spcBef>
              <a:spcAft>
                <a:spcPts val="0"/>
              </a:spcAft>
              <a:buClr>
                <a:schemeClr val="dk1"/>
              </a:buClr>
              <a:buSzPts val="1100"/>
              <a:buFont typeface="Arial"/>
              <a:buNone/>
            </a:pPr>
            <a:r>
              <a:rPr lang="en" sz="4400">
                <a:solidFill>
                  <a:schemeClr val="lt1"/>
                </a:solidFill>
              </a:rPr>
              <a:t>Image-to-image </a:t>
            </a:r>
            <a:endParaRPr sz="4400">
              <a:solidFill>
                <a:schemeClr val="lt1"/>
              </a:solidFill>
            </a:endParaRPr>
          </a:p>
          <a:p>
            <a:pPr indent="0" lvl="0" marL="0" rtl="0" algn="r">
              <a:lnSpc>
                <a:spcPct val="100000"/>
              </a:lnSpc>
              <a:spcBef>
                <a:spcPts val="0"/>
              </a:spcBef>
              <a:spcAft>
                <a:spcPts val="0"/>
              </a:spcAft>
              <a:buClr>
                <a:schemeClr val="dk1"/>
              </a:buClr>
              <a:buSzPts val="1100"/>
              <a:buFont typeface="Arial"/>
              <a:buNone/>
            </a:pPr>
            <a:r>
              <a:rPr lang="en" sz="4400">
                <a:solidFill>
                  <a:schemeClr val="lt1"/>
                </a:solidFill>
              </a:rPr>
              <a:t>Translation Study</a:t>
            </a:r>
            <a:endParaRPr sz="4400">
              <a:solidFill>
                <a:schemeClr val="lt1"/>
              </a:solidFill>
            </a:endParaRPr>
          </a:p>
          <a:p>
            <a:pPr indent="0" lvl="0" marL="0" rtl="0" algn="r">
              <a:lnSpc>
                <a:spcPct val="80000"/>
              </a:lnSpc>
              <a:spcBef>
                <a:spcPts val="0"/>
              </a:spcBef>
              <a:spcAft>
                <a:spcPts val="0"/>
              </a:spcAft>
              <a:buClr>
                <a:schemeClr val="dk1"/>
              </a:buClr>
              <a:buSzPts val="1100"/>
              <a:buFont typeface="Arial"/>
              <a:buNone/>
            </a:pPr>
            <a:r>
              <a:rPr lang="en" sz="2800">
                <a:solidFill>
                  <a:schemeClr val="lt1"/>
                </a:solidFill>
                <a:latin typeface="Montserrat"/>
                <a:ea typeface="Montserrat"/>
                <a:cs typeface="Montserrat"/>
                <a:sym typeface="Montserrat"/>
              </a:rPr>
              <a:t>DSA5204</a:t>
            </a:r>
            <a:endParaRPr sz="2800">
              <a:solidFill>
                <a:schemeClr val="lt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38"/>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Pix2pix</a:t>
            </a:r>
            <a:endParaRPr/>
          </a:p>
        </p:txBody>
      </p:sp>
      <p:sp>
        <p:nvSpPr>
          <p:cNvPr id="670" name="Google Shape;670;p138"/>
          <p:cNvSpPr txBox="1"/>
          <p:nvPr/>
        </p:nvSpPr>
        <p:spPr>
          <a:xfrm>
            <a:off x="1019700" y="843600"/>
            <a:ext cx="7104600" cy="10773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Losses</a:t>
            </a:r>
            <a:endParaRPr b="1" sz="24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Based on a conditional GAN’s loss function</a:t>
            </a:r>
            <a:endParaRPr sz="1700">
              <a:latin typeface="Montserrat"/>
              <a:ea typeface="Montserrat"/>
              <a:cs typeface="Montserrat"/>
              <a:sym typeface="Montserrat"/>
            </a:endParaRPr>
          </a:p>
        </p:txBody>
      </p:sp>
      <p:pic>
        <p:nvPicPr>
          <p:cNvPr id="671" name="Google Shape;671;p138"/>
          <p:cNvPicPr preferRelativeResize="0"/>
          <p:nvPr/>
        </p:nvPicPr>
        <p:blipFill>
          <a:blip r:embed="rId3">
            <a:alphaModFix/>
          </a:blip>
          <a:stretch>
            <a:fillRect/>
          </a:stretch>
        </p:blipFill>
        <p:spPr>
          <a:xfrm>
            <a:off x="2538413" y="1920900"/>
            <a:ext cx="4067175" cy="685800"/>
          </a:xfrm>
          <a:prstGeom prst="rect">
            <a:avLst/>
          </a:prstGeom>
          <a:noFill/>
          <a:ln>
            <a:noFill/>
          </a:ln>
        </p:spPr>
      </p:pic>
      <p:sp>
        <p:nvSpPr>
          <p:cNvPr id="672" name="Google Shape;672;p138"/>
          <p:cNvSpPr txBox="1"/>
          <p:nvPr/>
        </p:nvSpPr>
        <p:spPr>
          <a:xfrm>
            <a:off x="1019700" y="2765025"/>
            <a:ext cx="4816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700">
                <a:solidFill>
                  <a:schemeClr val="dk1"/>
                </a:solidFill>
                <a:latin typeface="Montserrat"/>
                <a:ea typeface="Montserrat"/>
                <a:cs typeface="Montserrat"/>
                <a:sym typeface="Montserrat"/>
              </a:rPr>
              <a:t>Plus a L1 loss function</a:t>
            </a:r>
            <a:endParaRPr>
              <a:latin typeface="Montserrat"/>
              <a:ea typeface="Montserrat"/>
              <a:cs typeface="Montserrat"/>
              <a:sym typeface="Montserrat"/>
            </a:endParaRPr>
          </a:p>
        </p:txBody>
      </p:sp>
      <p:pic>
        <p:nvPicPr>
          <p:cNvPr id="673" name="Google Shape;673;p138"/>
          <p:cNvPicPr preferRelativeResize="0"/>
          <p:nvPr/>
        </p:nvPicPr>
        <p:blipFill>
          <a:blip r:embed="rId4">
            <a:alphaModFix/>
          </a:blip>
          <a:stretch>
            <a:fillRect/>
          </a:stretch>
        </p:blipFill>
        <p:spPr>
          <a:xfrm>
            <a:off x="3557600" y="2777000"/>
            <a:ext cx="3048000" cy="514350"/>
          </a:xfrm>
          <a:prstGeom prst="rect">
            <a:avLst/>
          </a:prstGeom>
          <a:noFill/>
          <a:ln>
            <a:noFill/>
          </a:ln>
        </p:spPr>
      </p:pic>
      <p:sp>
        <p:nvSpPr>
          <p:cNvPr id="674" name="Google Shape;674;p138"/>
          <p:cNvSpPr txBox="1"/>
          <p:nvPr/>
        </p:nvSpPr>
        <p:spPr>
          <a:xfrm>
            <a:off x="1019700" y="348132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Montserrat"/>
                <a:ea typeface="Montserrat"/>
                <a:cs typeface="Montserrat"/>
                <a:sym typeface="Montserrat"/>
              </a:rPr>
              <a:t>Final objective</a:t>
            </a:r>
            <a:endParaRPr/>
          </a:p>
        </p:txBody>
      </p:sp>
      <p:pic>
        <p:nvPicPr>
          <p:cNvPr id="675" name="Google Shape;675;p138"/>
          <p:cNvPicPr preferRelativeResize="0"/>
          <p:nvPr/>
        </p:nvPicPr>
        <p:blipFill>
          <a:blip r:embed="rId5">
            <a:alphaModFix/>
          </a:blip>
          <a:stretch>
            <a:fillRect/>
          </a:stretch>
        </p:blipFill>
        <p:spPr>
          <a:xfrm>
            <a:off x="3053763" y="3461638"/>
            <a:ext cx="3800475" cy="48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39"/>
          <p:cNvSpPr txBox="1"/>
          <p:nvPr>
            <p:ph idx="2" type="body"/>
          </p:nvPr>
        </p:nvSpPr>
        <p:spPr>
          <a:xfrm>
            <a:off x="5305650" y="4265750"/>
            <a:ext cx="33555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1100"/>
              <a:t>FID score on selfie2anime test datasets</a:t>
            </a:r>
            <a:endParaRPr b="1" sz="1100"/>
          </a:p>
        </p:txBody>
      </p:sp>
      <p:sp>
        <p:nvSpPr>
          <p:cNvPr id="681" name="Google Shape;681;p139"/>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Pix2pix</a:t>
            </a:r>
            <a:endParaRPr/>
          </a:p>
        </p:txBody>
      </p:sp>
      <p:sp>
        <p:nvSpPr>
          <p:cNvPr id="682" name="Google Shape;682;p139"/>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Results</a:t>
            </a:r>
            <a:endParaRPr b="1" sz="2400">
              <a:latin typeface="Montserrat"/>
              <a:ea typeface="Montserrat"/>
              <a:cs typeface="Montserrat"/>
              <a:sym typeface="Montserrat"/>
            </a:endParaRPr>
          </a:p>
        </p:txBody>
      </p:sp>
      <p:sp>
        <p:nvSpPr>
          <p:cNvPr id="683" name="Google Shape;683;p139"/>
          <p:cNvSpPr txBox="1"/>
          <p:nvPr>
            <p:ph idx="2" type="body"/>
          </p:nvPr>
        </p:nvSpPr>
        <p:spPr>
          <a:xfrm>
            <a:off x="891200" y="4265750"/>
            <a:ext cx="32007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1100"/>
              <a:t>FID score on </a:t>
            </a:r>
            <a:r>
              <a:rPr b="1" lang="en" sz="1100"/>
              <a:t> edges2shoes</a:t>
            </a:r>
            <a:r>
              <a:rPr b="1" lang="en" sz="1100"/>
              <a:t> test datasets</a:t>
            </a:r>
            <a:endParaRPr b="1" sz="1100"/>
          </a:p>
        </p:txBody>
      </p:sp>
      <p:pic>
        <p:nvPicPr>
          <p:cNvPr id="684" name="Google Shape;684;p139"/>
          <p:cNvPicPr preferRelativeResize="0"/>
          <p:nvPr/>
        </p:nvPicPr>
        <p:blipFill>
          <a:blip r:embed="rId3">
            <a:alphaModFix/>
          </a:blip>
          <a:stretch>
            <a:fillRect/>
          </a:stretch>
        </p:blipFill>
        <p:spPr>
          <a:xfrm>
            <a:off x="5165425" y="1397700"/>
            <a:ext cx="3417650" cy="2665300"/>
          </a:xfrm>
          <a:prstGeom prst="rect">
            <a:avLst/>
          </a:prstGeom>
          <a:noFill/>
          <a:ln>
            <a:noFill/>
          </a:ln>
        </p:spPr>
      </p:pic>
      <p:pic>
        <p:nvPicPr>
          <p:cNvPr id="685" name="Google Shape;685;p139"/>
          <p:cNvPicPr preferRelativeResize="0"/>
          <p:nvPr/>
        </p:nvPicPr>
        <p:blipFill>
          <a:blip r:embed="rId4">
            <a:alphaModFix/>
          </a:blip>
          <a:stretch>
            <a:fillRect/>
          </a:stretch>
        </p:blipFill>
        <p:spPr>
          <a:xfrm>
            <a:off x="813800" y="1493487"/>
            <a:ext cx="3355499" cy="24737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40"/>
          <p:cNvSpPr txBox="1"/>
          <p:nvPr>
            <p:ph idx="3" type="body"/>
          </p:nvPr>
        </p:nvSpPr>
        <p:spPr>
          <a:xfrm>
            <a:off x="5456550" y="3967275"/>
            <a:ext cx="3472800" cy="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Results on selfie2anime  datasets</a:t>
            </a:r>
            <a:endParaRPr/>
          </a:p>
        </p:txBody>
      </p:sp>
      <p:sp>
        <p:nvSpPr>
          <p:cNvPr id="691" name="Google Shape;691;p140"/>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Pix2pix</a:t>
            </a:r>
            <a:endParaRPr/>
          </a:p>
        </p:txBody>
      </p:sp>
      <p:sp>
        <p:nvSpPr>
          <p:cNvPr id="692" name="Google Shape;692;p140"/>
          <p:cNvSpPr txBox="1"/>
          <p:nvPr>
            <p:ph idx="3" type="body"/>
          </p:nvPr>
        </p:nvSpPr>
        <p:spPr>
          <a:xfrm>
            <a:off x="920600" y="3967275"/>
            <a:ext cx="3472800" cy="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Results on </a:t>
            </a:r>
            <a:r>
              <a:rPr lang="en"/>
              <a:t>edges2shoes</a:t>
            </a:r>
            <a:r>
              <a:rPr lang="en"/>
              <a:t>  datasets</a:t>
            </a:r>
            <a:endParaRPr/>
          </a:p>
        </p:txBody>
      </p:sp>
      <p:pic>
        <p:nvPicPr>
          <p:cNvPr id="693" name="Google Shape;693;p140"/>
          <p:cNvPicPr preferRelativeResize="0"/>
          <p:nvPr/>
        </p:nvPicPr>
        <p:blipFill>
          <a:blip r:embed="rId3">
            <a:alphaModFix/>
          </a:blip>
          <a:stretch>
            <a:fillRect/>
          </a:stretch>
        </p:blipFill>
        <p:spPr>
          <a:xfrm>
            <a:off x="1115200" y="1318150"/>
            <a:ext cx="2682174" cy="796748"/>
          </a:xfrm>
          <a:prstGeom prst="rect">
            <a:avLst/>
          </a:prstGeom>
          <a:noFill/>
          <a:ln>
            <a:noFill/>
          </a:ln>
        </p:spPr>
      </p:pic>
      <p:pic>
        <p:nvPicPr>
          <p:cNvPr id="694" name="Google Shape;694;p140"/>
          <p:cNvPicPr preferRelativeResize="0"/>
          <p:nvPr/>
        </p:nvPicPr>
        <p:blipFill>
          <a:blip r:embed="rId4">
            <a:alphaModFix/>
          </a:blip>
          <a:stretch>
            <a:fillRect/>
          </a:stretch>
        </p:blipFill>
        <p:spPr>
          <a:xfrm>
            <a:off x="1115200" y="2114898"/>
            <a:ext cx="2682175" cy="946561"/>
          </a:xfrm>
          <a:prstGeom prst="rect">
            <a:avLst/>
          </a:prstGeom>
          <a:noFill/>
          <a:ln>
            <a:noFill/>
          </a:ln>
        </p:spPr>
      </p:pic>
      <p:pic>
        <p:nvPicPr>
          <p:cNvPr id="695" name="Google Shape;695;p140"/>
          <p:cNvPicPr preferRelativeResize="0"/>
          <p:nvPr/>
        </p:nvPicPr>
        <p:blipFill>
          <a:blip r:embed="rId5">
            <a:alphaModFix/>
          </a:blip>
          <a:stretch>
            <a:fillRect/>
          </a:stretch>
        </p:blipFill>
        <p:spPr>
          <a:xfrm>
            <a:off x="1115200" y="3061456"/>
            <a:ext cx="2682175" cy="905819"/>
          </a:xfrm>
          <a:prstGeom prst="rect">
            <a:avLst/>
          </a:prstGeom>
          <a:noFill/>
          <a:ln>
            <a:noFill/>
          </a:ln>
        </p:spPr>
      </p:pic>
      <p:pic>
        <p:nvPicPr>
          <p:cNvPr descr="一張含有 人員, 女人 的圖片&#10;&#10;自動產生的描述" id="696" name="Google Shape;696;p140"/>
          <p:cNvPicPr preferRelativeResize="0"/>
          <p:nvPr/>
        </p:nvPicPr>
        <p:blipFill rotWithShape="1">
          <a:blip r:embed="rId6">
            <a:alphaModFix/>
          </a:blip>
          <a:srcRect b="0" l="0" r="0" t="0"/>
          <a:stretch/>
        </p:blipFill>
        <p:spPr>
          <a:xfrm>
            <a:off x="5607613" y="1395309"/>
            <a:ext cx="872499" cy="847186"/>
          </a:xfrm>
          <a:prstGeom prst="rect">
            <a:avLst/>
          </a:prstGeom>
          <a:noFill/>
          <a:ln>
            <a:noFill/>
          </a:ln>
        </p:spPr>
      </p:pic>
      <p:pic>
        <p:nvPicPr>
          <p:cNvPr id="697" name="Google Shape;697;p140"/>
          <p:cNvPicPr preferRelativeResize="0"/>
          <p:nvPr/>
        </p:nvPicPr>
        <p:blipFill>
          <a:blip r:embed="rId7">
            <a:alphaModFix/>
          </a:blip>
          <a:stretch>
            <a:fillRect/>
          </a:stretch>
        </p:blipFill>
        <p:spPr>
          <a:xfrm>
            <a:off x="6480101" y="1394350"/>
            <a:ext cx="872499" cy="847186"/>
          </a:xfrm>
          <a:prstGeom prst="rect">
            <a:avLst/>
          </a:prstGeom>
          <a:noFill/>
          <a:ln>
            <a:noFill/>
          </a:ln>
        </p:spPr>
      </p:pic>
      <p:pic>
        <p:nvPicPr>
          <p:cNvPr descr="一張含有 文字, 人員 的圖片&#10;&#10;自動產生的描述" id="698" name="Google Shape;698;p140"/>
          <p:cNvPicPr preferRelativeResize="0"/>
          <p:nvPr/>
        </p:nvPicPr>
        <p:blipFill rotWithShape="1">
          <a:blip r:embed="rId8">
            <a:alphaModFix/>
          </a:blip>
          <a:srcRect b="0" l="0" r="0" t="0"/>
          <a:stretch/>
        </p:blipFill>
        <p:spPr>
          <a:xfrm>
            <a:off x="5592628" y="2241536"/>
            <a:ext cx="872499" cy="847186"/>
          </a:xfrm>
          <a:prstGeom prst="rect">
            <a:avLst/>
          </a:prstGeom>
          <a:noFill/>
          <a:ln>
            <a:noFill/>
          </a:ln>
        </p:spPr>
      </p:pic>
      <p:pic>
        <p:nvPicPr>
          <p:cNvPr descr="一張含有 人員, 女人, 頭飾, 室內 的圖片&#10;&#10;自動產生的描述" id="699" name="Google Shape;699;p140"/>
          <p:cNvPicPr preferRelativeResize="0"/>
          <p:nvPr/>
        </p:nvPicPr>
        <p:blipFill rotWithShape="1">
          <a:blip r:embed="rId9">
            <a:alphaModFix/>
          </a:blip>
          <a:srcRect b="0" l="0" r="0" t="0"/>
          <a:stretch/>
        </p:blipFill>
        <p:spPr>
          <a:xfrm>
            <a:off x="5592625" y="3088713"/>
            <a:ext cx="872499" cy="847186"/>
          </a:xfrm>
          <a:prstGeom prst="rect">
            <a:avLst/>
          </a:prstGeom>
          <a:noFill/>
          <a:ln>
            <a:noFill/>
          </a:ln>
        </p:spPr>
      </p:pic>
      <p:pic>
        <p:nvPicPr>
          <p:cNvPr id="700" name="Google Shape;700;p140"/>
          <p:cNvPicPr preferRelativeResize="0"/>
          <p:nvPr/>
        </p:nvPicPr>
        <p:blipFill>
          <a:blip r:embed="rId10">
            <a:alphaModFix/>
          </a:blip>
          <a:stretch>
            <a:fillRect/>
          </a:stretch>
        </p:blipFill>
        <p:spPr>
          <a:xfrm>
            <a:off x="6465118" y="3099139"/>
            <a:ext cx="872499" cy="847186"/>
          </a:xfrm>
          <a:prstGeom prst="rect">
            <a:avLst/>
          </a:prstGeom>
          <a:noFill/>
          <a:ln>
            <a:noFill/>
          </a:ln>
        </p:spPr>
      </p:pic>
      <p:pic>
        <p:nvPicPr>
          <p:cNvPr id="701" name="Google Shape;701;p140"/>
          <p:cNvPicPr preferRelativeResize="0"/>
          <p:nvPr/>
        </p:nvPicPr>
        <p:blipFill>
          <a:blip r:embed="rId11">
            <a:alphaModFix/>
          </a:blip>
          <a:stretch>
            <a:fillRect/>
          </a:stretch>
        </p:blipFill>
        <p:spPr>
          <a:xfrm>
            <a:off x="6465118" y="2241536"/>
            <a:ext cx="872499" cy="847186"/>
          </a:xfrm>
          <a:prstGeom prst="rect">
            <a:avLst/>
          </a:prstGeom>
          <a:noFill/>
          <a:ln>
            <a:noFill/>
          </a:ln>
        </p:spPr>
      </p:pic>
      <p:pic>
        <p:nvPicPr>
          <p:cNvPr id="702" name="Google Shape;702;p140"/>
          <p:cNvPicPr preferRelativeResize="0"/>
          <p:nvPr/>
        </p:nvPicPr>
        <p:blipFill>
          <a:blip r:embed="rId12">
            <a:alphaModFix/>
          </a:blip>
          <a:stretch>
            <a:fillRect/>
          </a:stretch>
        </p:blipFill>
        <p:spPr>
          <a:xfrm>
            <a:off x="7352600" y="1382650"/>
            <a:ext cx="927751" cy="847200"/>
          </a:xfrm>
          <a:prstGeom prst="rect">
            <a:avLst/>
          </a:prstGeom>
          <a:noFill/>
          <a:ln>
            <a:noFill/>
          </a:ln>
        </p:spPr>
      </p:pic>
      <p:pic>
        <p:nvPicPr>
          <p:cNvPr id="703" name="Google Shape;703;p140"/>
          <p:cNvPicPr preferRelativeResize="0"/>
          <p:nvPr/>
        </p:nvPicPr>
        <p:blipFill>
          <a:blip r:embed="rId13">
            <a:alphaModFix/>
          </a:blip>
          <a:stretch>
            <a:fillRect/>
          </a:stretch>
        </p:blipFill>
        <p:spPr>
          <a:xfrm>
            <a:off x="7352600" y="2242500"/>
            <a:ext cx="872475" cy="872475"/>
          </a:xfrm>
          <a:prstGeom prst="rect">
            <a:avLst/>
          </a:prstGeom>
          <a:noFill/>
          <a:ln>
            <a:noFill/>
          </a:ln>
        </p:spPr>
      </p:pic>
      <p:pic>
        <p:nvPicPr>
          <p:cNvPr id="704" name="Google Shape;704;p140"/>
          <p:cNvPicPr preferRelativeResize="0"/>
          <p:nvPr/>
        </p:nvPicPr>
        <p:blipFill>
          <a:blip r:embed="rId14">
            <a:alphaModFix/>
          </a:blip>
          <a:stretch>
            <a:fillRect/>
          </a:stretch>
        </p:blipFill>
        <p:spPr>
          <a:xfrm>
            <a:off x="7352598" y="3127623"/>
            <a:ext cx="872500" cy="872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41"/>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CoGAN</a:t>
            </a:r>
            <a:endParaRPr/>
          </a:p>
        </p:txBody>
      </p:sp>
      <p:sp>
        <p:nvSpPr>
          <p:cNvPr id="710" name="Google Shape;710;p141"/>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Structure</a:t>
            </a:r>
            <a:endParaRPr b="1" sz="2400">
              <a:latin typeface="Montserrat"/>
              <a:ea typeface="Montserrat"/>
              <a:cs typeface="Montserrat"/>
              <a:sym typeface="Montserrat"/>
            </a:endParaRPr>
          </a:p>
        </p:txBody>
      </p:sp>
      <p:pic>
        <p:nvPicPr>
          <p:cNvPr id="711" name="Google Shape;711;p141"/>
          <p:cNvPicPr preferRelativeResize="0"/>
          <p:nvPr/>
        </p:nvPicPr>
        <p:blipFill>
          <a:blip r:embed="rId3">
            <a:alphaModFix/>
          </a:blip>
          <a:stretch>
            <a:fillRect/>
          </a:stretch>
        </p:blipFill>
        <p:spPr>
          <a:xfrm>
            <a:off x="217600" y="1827250"/>
            <a:ext cx="8839203" cy="23842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42"/>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CoGAN</a:t>
            </a:r>
            <a:endParaRPr/>
          </a:p>
        </p:txBody>
      </p:sp>
      <p:sp>
        <p:nvSpPr>
          <p:cNvPr id="717" name="Google Shape;717;p142"/>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Loss</a:t>
            </a:r>
            <a:endParaRPr b="1" sz="2400">
              <a:latin typeface="Montserrat"/>
              <a:ea typeface="Montserrat"/>
              <a:cs typeface="Montserrat"/>
              <a:sym typeface="Montserrat"/>
            </a:endParaRPr>
          </a:p>
        </p:txBody>
      </p:sp>
      <p:pic>
        <p:nvPicPr>
          <p:cNvPr id="718" name="Google Shape;718;p142"/>
          <p:cNvPicPr preferRelativeResize="0"/>
          <p:nvPr/>
        </p:nvPicPr>
        <p:blipFill>
          <a:blip r:embed="rId3">
            <a:alphaModFix/>
          </a:blip>
          <a:stretch>
            <a:fillRect/>
          </a:stretch>
        </p:blipFill>
        <p:spPr>
          <a:xfrm>
            <a:off x="209475" y="1903963"/>
            <a:ext cx="8839198" cy="221592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43"/>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CoGAN</a:t>
            </a:r>
            <a:endParaRPr/>
          </a:p>
        </p:txBody>
      </p:sp>
      <p:sp>
        <p:nvSpPr>
          <p:cNvPr id="724" name="Google Shape;724;p143"/>
          <p:cNvSpPr txBox="1"/>
          <p:nvPr/>
        </p:nvSpPr>
        <p:spPr>
          <a:xfrm>
            <a:off x="1019700" y="843600"/>
            <a:ext cx="7104600" cy="17547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Results</a:t>
            </a:r>
            <a:endParaRPr b="1" sz="2400">
              <a:latin typeface="Montserrat"/>
              <a:ea typeface="Montserrat"/>
              <a:cs typeface="Montserrat"/>
              <a:sym typeface="Montserrat"/>
            </a:endParaRPr>
          </a:p>
          <a:p>
            <a:pPr indent="0" lvl="0" marL="0" rtl="0" algn="l">
              <a:spcBef>
                <a:spcPts val="0"/>
              </a:spcBef>
              <a:spcAft>
                <a:spcPts val="0"/>
              </a:spcAft>
              <a:buNone/>
            </a:pPr>
            <a:r>
              <a:t/>
            </a:r>
            <a:endParaRPr b="1" sz="2400">
              <a:latin typeface="Montserrat"/>
              <a:ea typeface="Montserrat"/>
              <a:cs typeface="Montserrat"/>
              <a:sym typeface="Montserrat"/>
            </a:endParaRPr>
          </a:p>
          <a:p>
            <a:pPr indent="0" lvl="0" marL="0" rtl="0" algn="l">
              <a:spcBef>
                <a:spcPts val="0"/>
              </a:spcBef>
              <a:spcAft>
                <a:spcPts val="0"/>
              </a:spcAft>
              <a:buNone/>
            </a:pPr>
            <a:r>
              <a:rPr lang="en" sz="1800">
                <a:latin typeface="Montserrat"/>
                <a:ea typeface="Montserrat"/>
                <a:cs typeface="Montserrat"/>
                <a:sym typeface="Montserrat"/>
              </a:rPr>
              <a:t>Fail to study the image domains.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Too high resolution, may need more complex generator</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Not very suitable for image to image translation</a:t>
            </a:r>
            <a:endParaRPr sz="1800">
              <a:latin typeface="Montserrat"/>
              <a:ea typeface="Montserrat"/>
              <a:cs typeface="Montserrat"/>
              <a:sym typeface="Montserrat"/>
            </a:endParaRPr>
          </a:p>
        </p:txBody>
      </p:sp>
      <p:pic>
        <p:nvPicPr>
          <p:cNvPr id="725" name="Google Shape;725;p143"/>
          <p:cNvPicPr preferRelativeResize="0"/>
          <p:nvPr/>
        </p:nvPicPr>
        <p:blipFill>
          <a:blip r:embed="rId3">
            <a:alphaModFix/>
          </a:blip>
          <a:stretch>
            <a:fillRect/>
          </a:stretch>
        </p:blipFill>
        <p:spPr>
          <a:xfrm>
            <a:off x="2925837" y="2653325"/>
            <a:ext cx="3292324" cy="1510350"/>
          </a:xfrm>
          <a:prstGeom prst="rect">
            <a:avLst/>
          </a:prstGeom>
          <a:noFill/>
          <a:ln>
            <a:noFill/>
          </a:ln>
        </p:spPr>
      </p:pic>
      <p:sp>
        <p:nvSpPr>
          <p:cNvPr id="726" name="Google Shape;726;p143"/>
          <p:cNvSpPr txBox="1"/>
          <p:nvPr/>
        </p:nvSpPr>
        <p:spPr>
          <a:xfrm>
            <a:off x="3909700" y="4243675"/>
            <a:ext cx="52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horse2zebra</a:t>
            </a:r>
            <a:endParaRPr>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44"/>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Dual</a:t>
            </a:r>
            <a:r>
              <a:rPr lang="en"/>
              <a:t>GAN</a:t>
            </a:r>
            <a:endParaRPr/>
          </a:p>
        </p:txBody>
      </p:sp>
      <p:sp>
        <p:nvSpPr>
          <p:cNvPr id="732" name="Google Shape;732;p144"/>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Structure</a:t>
            </a:r>
            <a:endParaRPr b="1" sz="2400">
              <a:latin typeface="Montserrat"/>
              <a:ea typeface="Montserrat"/>
              <a:cs typeface="Montserrat"/>
              <a:sym typeface="Montserrat"/>
            </a:endParaRPr>
          </a:p>
        </p:txBody>
      </p:sp>
      <p:pic>
        <p:nvPicPr>
          <p:cNvPr id="733" name="Google Shape;733;p144"/>
          <p:cNvPicPr preferRelativeResize="0"/>
          <p:nvPr/>
        </p:nvPicPr>
        <p:blipFill>
          <a:blip r:embed="rId3">
            <a:alphaModFix/>
          </a:blip>
          <a:stretch>
            <a:fillRect/>
          </a:stretch>
        </p:blipFill>
        <p:spPr>
          <a:xfrm>
            <a:off x="189075" y="1550100"/>
            <a:ext cx="8839204" cy="279677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45"/>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DualGAN</a:t>
            </a:r>
            <a:endParaRPr/>
          </a:p>
        </p:txBody>
      </p:sp>
      <p:sp>
        <p:nvSpPr>
          <p:cNvPr id="739" name="Google Shape;739;p145"/>
          <p:cNvSpPr txBox="1"/>
          <p:nvPr/>
        </p:nvSpPr>
        <p:spPr>
          <a:xfrm>
            <a:off x="1019700" y="843600"/>
            <a:ext cx="7104600" cy="16008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Losses</a:t>
            </a:r>
            <a:endParaRPr b="1" sz="2400">
              <a:latin typeface="Montserrat"/>
              <a:ea typeface="Montserrat"/>
              <a:cs typeface="Montserrat"/>
              <a:sym typeface="Montserrat"/>
            </a:endParaRPr>
          </a:p>
          <a:p>
            <a:pPr indent="0" lvl="0" marL="0" rtl="0" algn="l">
              <a:spcBef>
                <a:spcPts val="0"/>
              </a:spcBef>
              <a:spcAft>
                <a:spcPts val="0"/>
              </a:spcAft>
              <a:buNone/>
            </a:pPr>
            <a:r>
              <a:t/>
            </a:r>
            <a:endParaRPr sz="1700">
              <a:latin typeface="Montserrat"/>
              <a:ea typeface="Montserrat"/>
              <a:cs typeface="Montserrat"/>
              <a:sym typeface="Montserrat"/>
            </a:endParaRPr>
          </a:p>
          <a:p>
            <a:pPr indent="0" lvl="0" marL="0" rtl="0" algn="l">
              <a:spcBef>
                <a:spcPts val="0"/>
              </a:spcBef>
              <a:spcAft>
                <a:spcPts val="0"/>
              </a:spcAft>
              <a:buNone/>
            </a:pPr>
            <a:r>
              <a:rPr lang="en" sz="1700">
                <a:latin typeface="Montserrat"/>
                <a:ea typeface="Montserrat"/>
                <a:cs typeface="Montserrat"/>
                <a:sym typeface="Montserrat"/>
              </a:rPr>
              <a:t>Use the loss format advocated by Wasserstein GAN (WGAN) rather than the sigmoid cross-entropy loss used in the original GAN.</a:t>
            </a:r>
            <a:endParaRPr sz="1700">
              <a:latin typeface="Montserrat"/>
              <a:ea typeface="Montserrat"/>
              <a:cs typeface="Montserrat"/>
              <a:sym typeface="Montserrat"/>
            </a:endParaRPr>
          </a:p>
        </p:txBody>
      </p:sp>
      <p:pic>
        <p:nvPicPr>
          <p:cNvPr id="740" name="Google Shape;740;p145"/>
          <p:cNvPicPr preferRelativeResize="0"/>
          <p:nvPr/>
        </p:nvPicPr>
        <p:blipFill>
          <a:blip r:embed="rId3">
            <a:alphaModFix/>
          </a:blip>
          <a:stretch>
            <a:fillRect/>
          </a:stretch>
        </p:blipFill>
        <p:spPr>
          <a:xfrm>
            <a:off x="2021725" y="2444400"/>
            <a:ext cx="5100549" cy="1237625"/>
          </a:xfrm>
          <a:prstGeom prst="rect">
            <a:avLst/>
          </a:prstGeom>
          <a:noFill/>
          <a:ln>
            <a:noFill/>
          </a:ln>
        </p:spPr>
      </p:pic>
      <p:pic>
        <p:nvPicPr>
          <p:cNvPr id="741" name="Google Shape;741;p145"/>
          <p:cNvPicPr preferRelativeResize="0"/>
          <p:nvPr/>
        </p:nvPicPr>
        <p:blipFill>
          <a:blip r:embed="rId4">
            <a:alphaModFix/>
          </a:blip>
          <a:stretch>
            <a:fillRect/>
          </a:stretch>
        </p:blipFill>
        <p:spPr>
          <a:xfrm>
            <a:off x="1925114" y="3871374"/>
            <a:ext cx="5293775" cy="106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46"/>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DualGAN</a:t>
            </a:r>
            <a:endParaRPr/>
          </a:p>
        </p:txBody>
      </p:sp>
      <p:sp>
        <p:nvSpPr>
          <p:cNvPr id="747" name="Google Shape;747;p146"/>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Results</a:t>
            </a:r>
            <a:endParaRPr sz="1700">
              <a:latin typeface="Montserrat"/>
              <a:ea typeface="Montserrat"/>
              <a:cs typeface="Montserrat"/>
              <a:sym typeface="Montserrat"/>
            </a:endParaRPr>
          </a:p>
        </p:txBody>
      </p:sp>
      <p:sp>
        <p:nvSpPr>
          <p:cNvPr id="748" name="Google Shape;748;p146"/>
          <p:cNvSpPr txBox="1"/>
          <p:nvPr/>
        </p:nvSpPr>
        <p:spPr>
          <a:xfrm>
            <a:off x="2431175" y="4115800"/>
            <a:ext cx="4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horse2zebra</a:t>
            </a:r>
            <a:endParaRPr>
              <a:latin typeface="Montserrat"/>
              <a:ea typeface="Montserrat"/>
              <a:cs typeface="Montserrat"/>
              <a:sym typeface="Montserrat"/>
            </a:endParaRPr>
          </a:p>
        </p:txBody>
      </p:sp>
      <p:sp>
        <p:nvSpPr>
          <p:cNvPr id="749" name="Google Shape;749;p146"/>
          <p:cNvSpPr txBox="1"/>
          <p:nvPr/>
        </p:nvSpPr>
        <p:spPr>
          <a:xfrm>
            <a:off x="6353400" y="4058200"/>
            <a:ext cx="298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selfie2anime</a:t>
            </a:r>
            <a:endParaRPr>
              <a:latin typeface="Montserrat"/>
              <a:ea typeface="Montserrat"/>
              <a:cs typeface="Montserrat"/>
              <a:sym typeface="Montserrat"/>
            </a:endParaRPr>
          </a:p>
        </p:txBody>
      </p:sp>
      <p:pic>
        <p:nvPicPr>
          <p:cNvPr id="750" name="Google Shape;750;p146"/>
          <p:cNvPicPr preferRelativeResize="0"/>
          <p:nvPr/>
        </p:nvPicPr>
        <p:blipFill>
          <a:blip r:embed="rId3">
            <a:alphaModFix/>
          </a:blip>
          <a:stretch>
            <a:fillRect/>
          </a:stretch>
        </p:blipFill>
        <p:spPr>
          <a:xfrm>
            <a:off x="1639075" y="1320176"/>
            <a:ext cx="2754250" cy="950775"/>
          </a:xfrm>
          <a:prstGeom prst="rect">
            <a:avLst/>
          </a:prstGeom>
          <a:noFill/>
          <a:ln>
            <a:noFill/>
          </a:ln>
        </p:spPr>
      </p:pic>
      <p:pic>
        <p:nvPicPr>
          <p:cNvPr id="751" name="Google Shape;751;p146"/>
          <p:cNvPicPr preferRelativeResize="0"/>
          <p:nvPr/>
        </p:nvPicPr>
        <p:blipFill>
          <a:blip r:embed="rId4">
            <a:alphaModFix/>
          </a:blip>
          <a:stretch>
            <a:fillRect/>
          </a:stretch>
        </p:blipFill>
        <p:spPr>
          <a:xfrm>
            <a:off x="1639038" y="2221763"/>
            <a:ext cx="2754325" cy="950775"/>
          </a:xfrm>
          <a:prstGeom prst="rect">
            <a:avLst/>
          </a:prstGeom>
          <a:noFill/>
          <a:ln>
            <a:noFill/>
          </a:ln>
        </p:spPr>
      </p:pic>
      <p:pic>
        <p:nvPicPr>
          <p:cNvPr id="752" name="Google Shape;752;p146"/>
          <p:cNvPicPr preferRelativeResize="0"/>
          <p:nvPr/>
        </p:nvPicPr>
        <p:blipFill>
          <a:blip r:embed="rId5">
            <a:alphaModFix/>
          </a:blip>
          <a:stretch>
            <a:fillRect/>
          </a:stretch>
        </p:blipFill>
        <p:spPr>
          <a:xfrm>
            <a:off x="1639086" y="3107427"/>
            <a:ext cx="2754250" cy="950770"/>
          </a:xfrm>
          <a:prstGeom prst="rect">
            <a:avLst/>
          </a:prstGeom>
          <a:noFill/>
          <a:ln>
            <a:noFill/>
          </a:ln>
        </p:spPr>
      </p:pic>
      <p:pic>
        <p:nvPicPr>
          <p:cNvPr id="753" name="Google Shape;753;p146"/>
          <p:cNvPicPr preferRelativeResize="0"/>
          <p:nvPr/>
        </p:nvPicPr>
        <p:blipFill>
          <a:blip r:embed="rId6">
            <a:alphaModFix/>
          </a:blip>
          <a:stretch>
            <a:fillRect/>
          </a:stretch>
        </p:blipFill>
        <p:spPr>
          <a:xfrm>
            <a:off x="5646363" y="1320175"/>
            <a:ext cx="2785814" cy="950775"/>
          </a:xfrm>
          <a:prstGeom prst="rect">
            <a:avLst/>
          </a:prstGeom>
          <a:noFill/>
          <a:ln>
            <a:noFill/>
          </a:ln>
        </p:spPr>
      </p:pic>
      <p:pic>
        <p:nvPicPr>
          <p:cNvPr id="754" name="Google Shape;754;p146"/>
          <p:cNvPicPr preferRelativeResize="0"/>
          <p:nvPr/>
        </p:nvPicPr>
        <p:blipFill>
          <a:blip r:embed="rId7">
            <a:alphaModFix/>
          </a:blip>
          <a:stretch>
            <a:fillRect/>
          </a:stretch>
        </p:blipFill>
        <p:spPr>
          <a:xfrm>
            <a:off x="5646411" y="2196075"/>
            <a:ext cx="2785751" cy="950750"/>
          </a:xfrm>
          <a:prstGeom prst="rect">
            <a:avLst/>
          </a:prstGeom>
          <a:noFill/>
          <a:ln>
            <a:noFill/>
          </a:ln>
        </p:spPr>
      </p:pic>
      <p:pic>
        <p:nvPicPr>
          <p:cNvPr id="755" name="Google Shape;755;p146"/>
          <p:cNvPicPr preferRelativeResize="0"/>
          <p:nvPr/>
        </p:nvPicPr>
        <p:blipFill>
          <a:blip r:embed="rId8">
            <a:alphaModFix/>
          </a:blip>
          <a:stretch>
            <a:fillRect/>
          </a:stretch>
        </p:blipFill>
        <p:spPr>
          <a:xfrm>
            <a:off x="5646363" y="3107425"/>
            <a:ext cx="2785824" cy="950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47"/>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DualGAN</a:t>
            </a:r>
            <a:endParaRPr/>
          </a:p>
        </p:txBody>
      </p:sp>
      <p:sp>
        <p:nvSpPr>
          <p:cNvPr id="761" name="Google Shape;761;p147"/>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Results</a:t>
            </a:r>
            <a:endParaRPr sz="1700">
              <a:latin typeface="Montserrat"/>
              <a:ea typeface="Montserrat"/>
              <a:cs typeface="Montserrat"/>
              <a:sym typeface="Montserrat"/>
            </a:endParaRPr>
          </a:p>
        </p:txBody>
      </p:sp>
      <p:pic>
        <p:nvPicPr>
          <p:cNvPr id="762" name="Google Shape;762;p147"/>
          <p:cNvPicPr preferRelativeResize="0"/>
          <p:nvPr/>
        </p:nvPicPr>
        <p:blipFill>
          <a:blip r:embed="rId3">
            <a:alphaModFix/>
          </a:blip>
          <a:stretch>
            <a:fillRect/>
          </a:stretch>
        </p:blipFill>
        <p:spPr>
          <a:xfrm>
            <a:off x="1394650" y="1859850"/>
            <a:ext cx="3157275" cy="2136750"/>
          </a:xfrm>
          <a:prstGeom prst="rect">
            <a:avLst/>
          </a:prstGeom>
          <a:noFill/>
          <a:ln>
            <a:noFill/>
          </a:ln>
        </p:spPr>
      </p:pic>
      <p:sp>
        <p:nvSpPr>
          <p:cNvPr id="763" name="Google Shape;763;p147"/>
          <p:cNvSpPr txBox="1"/>
          <p:nvPr/>
        </p:nvSpPr>
        <p:spPr>
          <a:xfrm>
            <a:off x="2403675" y="3996600"/>
            <a:ext cx="46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horse2zebra</a:t>
            </a:r>
            <a:endParaRPr>
              <a:latin typeface="Montserrat"/>
              <a:ea typeface="Montserrat"/>
              <a:cs typeface="Montserrat"/>
              <a:sym typeface="Montserrat"/>
            </a:endParaRPr>
          </a:p>
        </p:txBody>
      </p:sp>
      <p:sp>
        <p:nvSpPr>
          <p:cNvPr id="764" name="Google Shape;764;p147"/>
          <p:cNvSpPr txBox="1"/>
          <p:nvPr/>
        </p:nvSpPr>
        <p:spPr>
          <a:xfrm>
            <a:off x="6353400" y="4058200"/>
            <a:ext cx="298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selfie2anime</a:t>
            </a:r>
            <a:endParaRPr>
              <a:latin typeface="Montserrat"/>
              <a:ea typeface="Montserrat"/>
              <a:cs typeface="Montserrat"/>
              <a:sym typeface="Montserrat"/>
            </a:endParaRPr>
          </a:p>
        </p:txBody>
      </p:sp>
      <p:pic>
        <p:nvPicPr>
          <p:cNvPr id="765" name="Google Shape;765;p147"/>
          <p:cNvPicPr preferRelativeResize="0"/>
          <p:nvPr/>
        </p:nvPicPr>
        <p:blipFill>
          <a:blip r:embed="rId4">
            <a:alphaModFix/>
          </a:blip>
          <a:stretch>
            <a:fillRect/>
          </a:stretch>
        </p:blipFill>
        <p:spPr>
          <a:xfrm>
            <a:off x="5537241" y="1936050"/>
            <a:ext cx="2932109" cy="1984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130"/>
          <p:cNvSpPr txBox="1"/>
          <p:nvPr>
            <p:ph type="title"/>
          </p:nvPr>
        </p:nvSpPr>
        <p:spPr>
          <a:xfrm>
            <a:off x="725100" y="702419"/>
            <a:ext cx="727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86" name="Google Shape;586;p130"/>
          <p:cNvSpPr/>
          <p:nvPr/>
        </p:nvSpPr>
        <p:spPr>
          <a:xfrm>
            <a:off x="4131150" y="1679900"/>
            <a:ext cx="660300" cy="660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0"/>
          <p:cNvSpPr/>
          <p:nvPr/>
        </p:nvSpPr>
        <p:spPr>
          <a:xfrm>
            <a:off x="6887849" y="1679900"/>
            <a:ext cx="660300" cy="660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0"/>
          <p:cNvSpPr/>
          <p:nvPr/>
        </p:nvSpPr>
        <p:spPr>
          <a:xfrm>
            <a:off x="1374450" y="1679900"/>
            <a:ext cx="660300" cy="660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0">
            <a:hlinkClick/>
          </p:cNvPr>
          <p:cNvSpPr txBox="1"/>
          <p:nvPr>
            <p:ph idx="1" type="subTitle"/>
          </p:nvPr>
        </p:nvSpPr>
        <p:spPr>
          <a:xfrm>
            <a:off x="690150" y="2408150"/>
            <a:ext cx="2028900" cy="38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Background</a:t>
            </a:r>
            <a:endParaRPr/>
          </a:p>
        </p:txBody>
      </p:sp>
      <p:sp>
        <p:nvSpPr>
          <p:cNvPr id="590" name="Google Shape;590;p130">
            <a:hlinkClick/>
          </p:cNvPr>
          <p:cNvSpPr txBox="1"/>
          <p:nvPr>
            <p:ph idx="3" type="title"/>
          </p:nvPr>
        </p:nvSpPr>
        <p:spPr>
          <a:xfrm>
            <a:off x="687150" y="1843846"/>
            <a:ext cx="20349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91" name="Google Shape;591;p130">
            <a:hlinkClick/>
          </p:cNvPr>
          <p:cNvSpPr txBox="1"/>
          <p:nvPr>
            <p:ph idx="4" type="subTitle"/>
          </p:nvPr>
        </p:nvSpPr>
        <p:spPr>
          <a:xfrm>
            <a:off x="3446850" y="2421000"/>
            <a:ext cx="2028900" cy="38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Motivation</a:t>
            </a:r>
            <a:endParaRPr/>
          </a:p>
        </p:txBody>
      </p:sp>
      <p:sp>
        <p:nvSpPr>
          <p:cNvPr id="592" name="Google Shape;592;p130">
            <a:hlinkClick/>
          </p:cNvPr>
          <p:cNvSpPr txBox="1"/>
          <p:nvPr>
            <p:ph idx="6" type="title"/>
          </p:nvPr>
        </p:nvSpPr>
        <p:spPr>
          <a:xfrm>
            <a:off x="3443850" y="1843846"/>
            <a:ext cx="20349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93" name="Google Shape;593;p130">
            <a:hlinkClick/>
          </p:cNvPr>
          <p:cNvSpPr txBox="1"/>
          <p:nvPr>
            <p:ph idx="7" type="subTitle"/>
          </p:nvPr>
        </p:nvSpPr>
        <p:spPr>
          <a:xfrm>
            <a:off x="6203549" y="2421000"/>
            <a:ext cx="2028900" cy="38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Models</a:t>
            </a:r>
            <a:endParaRPr/>
          </a:p>
        </p:txBody>
      </p:sp>
      <p:sp>
        <p:nvSpPr>
          <p:cNvPr id="594" name="Google Shape;594;p130">
            <a:hlinkClick/>
          </p:cNvPr>
          <p:cNvSpPr txBox="1"/>
          <p:nvPr>
            <p:ph idx="9" type="title"/>
          </p:nvPr>
        </p:nvSpPr>
        <p:spPr>
          <a:xfrm>
            <a:off x="6200549" y="1843846"/>
            <a:ext cx="20349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95" name="Google Shape;595;p130"/>
          <p:cNvSpPr/>
          <p:nvPr/>
        </p:nvSpPr>
        <p:spPr>
          <a:xfrm>
            <a:off x="2683350" y="3051500"/>
            <a:ext cx="660300" cy="660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0"/>
          <p:cNvSpPr/>
          <p:nvPr/>
        </p:nvSpPr>
        <p:spPr>
          <a:xfrm>
            <a:off x="5516249" y="3051500"/>
            <a:ext cx="660300" cy="660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0">
            <a:hlinkClick/>
          </p:cNvPr>
          <p:cNvSpPr txBox="1"/>
          <p:nvPr>
            <p:ph idx="4" type="subTitle"/>
          </p:nvPr>
        </p:nvSpPr>
        <p:spPr>
          <a:xfrm>
            <a:off x="1999050" y="3792600"/>
            <a:ext cx="2028900" cy="38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Ablation Study</a:t>
            </a:r>
            <a:endParaRPr/>
          </a:p>
        </p:txBody>
      </p:sp>
      <p:sp>
        <p:nvSpPr>
          <p:cNvPr id="598" name="Google Shape;598;p130">
            <a:hlinkClick/>
          </p:cNvPr>
          <p:cNvSpPr txBox="1"/>
          <p:nvPr>
            <p:ph idx="6" type="title"/>
          </p:nvPr>
        </p:nvSpPr>
        <p:spPr>
          <a:xfrm>
            <a:off x="1996050" y="3215446"/>
            <a:ext cx="20349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99" name="Google Shape;599;p130">
            <a:hlinkClick/>
          </p:cNvPr>
          <p:cNvSpPr txBox="1"/>
          <p:nvPr>
            <p:ph idx="7" type="subTitle"/>
          </p:nvPr>
        </p:nvSpPr>
        <p:spPr>
          <a:xfrm>
            <a:off x="4831949" y="3792600"/>
            <a:ext cx="2028900" cy="38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Conclusion</a:t>
            </a:r>
            <a:endParaRPr/>
          </a:p>
        </p:txBody>
      </p:sp>
      <p:sp>
        <p:nvSpPr>
          <p:cNvPr id="600" name="Google Shape;600;p130">
            <a:hlinkClick/>
          </p:cNvPr>
          <p:cNvSpPr txBox="1"/>
          <p:nvPr>
            <p:ph idx="9" type="title"/>
          </p:nvPr>
        </p:nvSpPr>
        <p:spPr>
          <a:xfrm>
            <a:off x="4828949" y="3215446"/>
            <a:ext cx="2034900" cy="33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48"/>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CycleGAN</a:t>
            </a:r>
            <a:endParaRPr/>
          </a:p>
        </p:txBody>
      </p:sp>
      <p:sp>
        <p:nvSpPr>
          <p:cNvPr id="771" name="Google Shape;771;p148"/>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Structure</a:t>
            </a:r>
            <a:endParaRPr b="1" sz="2400">
              <a:latin typeface="Montserrat"/>
              <a:ea typeface="Montserrat"/>
              <a:cs typeface="Montserrat"/>
              <a:sym typeface="Montserrat"/>
            </a:endParaRPr>
          </a:p>
        </p:txBody>
      </p:sp>
      <p:pic>
        <p:nvPicPr>
          <p:cNvPr id="772" name="Google Shape;772;p148"/>
          <p:cNvPicPr preferRelativeResize="0"/>
          <p:nvPr/>
        </p:nvPicPr>
        <p:blipFill>
          <a:blip r:embed="rId3">
            <a:alphaModFix/>
          </a:blip>
          <a:stretch>
            <a:fillRect/>
          </a:stretch>
        </p:blipFill>
        <p:spPr>
          <a:xfrm>
            <a:off x="450475" y="1585400"/>
            <a:ext cx="3942923" cy="1972674"/>
          </a:xfrm>
          <a:prstGeom prst="rect">
            <a:avLst/>
          </a:prstGeom>
          <a:noFill/>
          <a:ln>
            <a:noFill/>
          </a:ln>
        </p:spPr>
      </p:pic>
      <p:pic>
        <p:nvPicPr>
          <p:cNvPr id="773" name="Google Shape;773;p148"/>
          <p:cNvPicPr preferRelativeResize="0"/>
          <p:nvPr/>
        </p:nvPicPr>
        <p:blipFill>
          <a:blip r:embed="rId4">
            <a:alphaModFix/>
          </a:blip>
          <a:stretch>
            <a:fillRect/>
          </a:stretch>
        </p:blipFill>
        <p:spPr>
          <a:xfrm>
            <a:off x="4722816" y="1585400"/>
            <a:ext cx="3839809" cy="1972675"/>
          </a:xfrm>
          <a:prstGeom prst="rect">
            <a:avLst/>
          </a:prstGeom>
          <a:noFill/>
          <a:ln>
            <a:noFill/>
          </a:ln>
        </p:spPr>
      </p:pic>
      <p:sp>
        <p:nvSpPr>
          <p:cNvPr id="774" name="Google Shape;774;p148"/>
          <p:cNvSpPr txBox="1"/>
          <p:nvPr>
            <p:ph idx="2" type="body"/>
          </p:nvPr>
        </p:nvSpPr>
        <p:spPr>
          <a:xfrm>
            <a:off x="2996750" y="3854800"/>
            <a:ext cx="3044400" cy="37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S</a:t>
            </a:r>
            <a:r>
              <a:rPr lang="en"/>
              <a:t>implified view of  architecture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49"/>
          <p:cNvSpPr txBox="1"/>
          <p:nvPr>
            <p:ph idx="2" type="body"/>
          </p:nvPr>
        </p:nvSpPr>
        <p:spPr>
          <a:xfrm>
            <a:off x="2922600" y="4666650"/>
            <a:ext cx="2916300" cy="37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S</a:t>
            </a:r>
            <a:r>
              <a:rPr lang="en"/>
              <a:t>tructure of the Discriminator</a:t>
            </a:r>
            <a:endParaRPr/>
          </a:p>
        </p:txBody>
      </p:sp>
      <p:sp>
        <p:nvSpPr>
          <p:cNvPr id="780" name="Google Shape;780;p149"/>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CycleGAN</a:t>
            </a:r>
            <a:endParaRPr/>
          </a:p>
        </p:txBody>
      </p:sp>
      <p:sp>
        <p:nvSpPr>
          <p:cNvPr id="781" name="Google Shape;781;p149"/>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Structure</a:t>
            </a:r>
            <a:endParaRPr b="1" sz="2400">
              <a:latin typeface="Montserrat"/>
              <a:ea typeface="Montserrat"/>
              <a:cs typeface="Montserrat"/>
              <a:sym typeface="Montserrat"/>
            </a:endParaRPr>
          </a:p>
        </p:txBody>
      </p:sp>
      <p:pic>
        <p:nvPicPr>
          <p:cNvPr id="782" name="Google Shape;782;p149"/>
          <p:cNvPicPr preferRelativeResize="0"/>
          <p:nvPr/>
        </p:nvPicPr>
        <p:blipFill rotWithShape="1">
          <a:blip r:embed="rId3">
            <a:alphaModFix/>
          </a:blip>
          <a:srcRect b="32718" l="5144" r="27342" t="26007"/>
          <a:stretch/>
        </p:blipFill>
        <p:spPr>
          <a:xfrm>
            <a:off x="2386700" y="3244913"/>
            <a:ext cx="4271898" cy="1469076"/>
          </a:xfrm>
          <a:prstGeom prst="rect">
            <a:avLst/>
          </a:prstGeom>
          <a:noFill/>
          <a:ln>
            <a:noFill/>
          </a:ln>
        </p:spPr>
      </p:pic>
      <p:sp>
        <p:nvSpPr>
          <p:cNvPr id="783" name="Google Shape;783;p149"/>
          <p:cNvSpPr txBox="1"/>
          <p:nvPr>
            <p:ph idx="2" type="body"/>
          </p:nvPr>
        </p:nvSpPr>
        <p:spPr>
          <a:xfrm>
            <a:off x="3068700" y="2825563"/>
            <a:ext cx="2624100" cy="37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S</a:t>
            </a:r>
            <a:r>
              <a:rPr lang="en"/>
              <a:t>tructure of the Generator</a:t>
            </a:r>
            <a:endParaRPr/>
          </a:p>
        </p:txBody>
      </p:sp>
      <p:pic>
        <p:nvPicPr>
          <p:cNvPr id="784" name="Google Shape;784;p149"/>
          <p:cNvPicPr preferRelativeResize="0"/>
          <p:nvPr/>
        </p:nvPicPr>
        <p:blipFill rotWithShape="1">
          <a:blip r:embed="rId4">
            <a:alphaModFix/>
          </a:blip>
          <a:srcRect b="64853" l="2320" r="7402" t="12328"/>
          <a:stretch/>
        </p:blipFill>
        <p:spPr>
          <a:xfrm>
            <a:off x="1989300" y="1397700"/>
            <a:ext cx="5165397" cy="1469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50"/>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CycleGAN</a:t>
            </a:r>
            <a:endParaRPr/>
          </a:p>
        </p:txBody>
      </p:sp>
      <p:sp>
        <p:nvSpPr>
          <p:cNvPr id="790" name="Google Shape;790;p150"/>
          <p:cNvSpPr txBox="1"/>
          <p:nvPr>
            <p:ph idx="4" type="subTitle"/>
          </p:nvPr>
        </p:nvSpPr>
        <p:spPr>
          <a:xfrm>
            <a:off x="1019700" y="1570475"/>
            <a:ext cx="3023100" cy="31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Adversarial loss</a:t>
            </a:r>
            <a:endParaRPr/>
          </a:p>
        </p:txBody>
      </p:sp>
      <p:sp>
        <p:nvSpPr>
          <p:cNvPr id="791" name="Google Shape;791;p150"/>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Losses</a:t>
            </a:r>
            <a:endParaRPr b="1" sz="2400">
              <a:latin typeface="Montserrat"/>
              <a:ea typeface="Montserrat"/>
              <a:cs typeface="Montserrat"/>
              <a:sym typeface="Montserrat"/>
            </a:endParaRPr>
          </a:p>
        </p:txBody>
      </p:sp>
      <p:sp>
        <p:nvSpPr>
          <p:cNvPr id="792" name="Google Shape;792;p150"/>
          <p:cNvSpPr txBox="1"/>
          <p:nvPr>
            <p:ph idx="4" type="subTitle"/>
          </p:nvPr>
        </p:nvSpPr>
        <p:spPr>
          <a:xfrm>
            <a:off x="1019700" y="2614738"/>
            <a:ext cx="3023100" cy="3690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Cycle </a:t>
            </a:r>
            <a:r>
              <a:rPr lang="en"/>
              <a:t>consistency</a:t>
            </a:r>
            <a:r>
              <a:rPr lang="en"/>
              <a:t> </a:t>
            </a:r>
            <a:r>
              <a:rPr lang="en"/>
              <a:t>loss</a:t>
            </a:r>
            <a:endParaRPr/>
          </a:p>
        </p:txBody>
      </p:sp>
      <p:sp>
        <p:nvSpPr>
          <p:cNvPr id="793" name="Google Shape;793;p150"/>
          <p:cNvSpPr txBox="1"/>
          <p:nvPr>
            <p:ph idx="4" type="subTitle"/>
          </p:nvPr>
        </p:nvSpPr>
        <p:spPr>
          <a:xfrm>
            <a:off x="1019700" y="3710625"/>
            <a:ext cx="3023100" cy="31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Full Loss</a:t>
            </a:r>
            <a:endParaRPr/>
          </a:p>
        </p:txBody>
      </p:sp>
      <p:pic>
        <p:nvPicPr>
          <p:cNvPr id="794" name="Google Shape;794;p150"/>
          <p:cNvPicPr preferRelativeResize="0"/>
          <p:nvPr/>
        </p:nvPicPr>
        <p:blipFill>
          <a:blip r:embed="rId3">
            <a:alphaModFix/>
          </a:blip>
          <a:stretch>
            <a:fillRect/>
          </a:stretch>
        </p:blipFill>
        <p:spPr>
          <a:xfrm>
            <a:off x="2115388" y="1781675"/>
            <a:ext cx="4913224" cy="689333"/>
          </a:xfrm>
          <a:prstGeom prst="rect">
            <a:avLst/>
          </a:prstGeom>
          <a:noFill/>
          <a:ln>
            <a:noFill/>
          </a:ln>
        </p:spPr>
      </p:pic>
      <p:pic>
        <p:nvPicPr>
          <p:cNvPr id="795" name="Google Shape;795;p150"/>
          <p:cNvPicPr preferRelativeResize="0"/>
          <p:nvPr/>
        </p:nvPicPr>
        <p:blipFill>
          <a:blip r:embed="rId4">
            <a:alphaModFix/>
          </a:blip>
          <a:stretch>
            <a:fillRect/>
          </a:stretch>
        </p:blipFill>
        <p:spPr>
          <a:xfrm>
            <a:off x="2372625" y="2945650"/>
            <a:ext cx="4514767" cy="689325"/>
          </a:xfrm>
          <a:prstGeom prst="rect">
            <a:avLst/>
          </a:prstGeom>
          <a:noFill/>
          <a:ln>
            <a:noFill/>
          </a:ln>
        </p:spPr>
      </p:pic>
      <p:pic>
        <p:nvPicPr>
          <p:cNvPr id="796" name="Google Shape;796;p150"/>
          <p:cNvPicPr preferRelativeResize="0"/>
          <p:nvPr/>
        </p:nvPicPr>
        <p:blipFill>
          <a:blip r:embed="rId5">
            <a:alphaModFix/>
          </a:blip>
          <a:stretch>
            <a:fillRect/>
          </a:stretch>
        </p:blipFill>
        <p:spPr>
          <a:xfrm>
            <a:off x="2372625" y="3968650"/>
            <a:ext cx="3676701" cy="86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51"/>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CycleGAN</a:t>
            </a:r>
            <a:endParaRPr/>
          </a:p>
        </p:txBody>
      </p:sp>
      <p:sp>
        <p:nvSpPr>
          <p:cNvPr id="802" name="Google Shape;802;p151"/>
          <p:cNvSpPr txBox="1"/>
          <p:nvPr>
            <p:ph idx="4" type="subTitle"/>
          </p:nvPr>
        </p:nvSpPr>
        <p:spPr>
          <a:xfrm>
            <a:off x="1019700" y="1570475"/>
            <a:ext cx="3023100" cy="31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Optimization Problem</a:t>
            </a:r>
            <a:endParaRPr/>
          </a:p>
        </p:txBody>
      </p:sp>
      <p:sp>
        <p:nvSpPr>
          <p:cNvPr id="803" name="Google Shape;803;p151"/>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Losses</a:t>
            </a:r>
            <a:endParaRPr b="1" sz="2400">
              <a:latin typeface="Montserrat"/>
              <a:ea typeface="Montserrat"/>
              <a:cs typeface="Montserrat"/>
              <a:sym typeface="Montserrat"/>
            </a:endParaRPr>
          </a:p>
        </p:txBody>
      </p:sp>
      <p:pic>
        <p:nvPicPr>
          <p:cNvPr id="804" name="Google Shape;804;p151"/>
          <p:cNvPicPr preferRelativeResize="0"/>
          <p:nvPr/>
        </p:nvPicPr>
        <p:blipFill>
          <a:blip r:embed="rId3">
            <a:alphaModFix/>
          </a:blip>
          <a:stretch>
            <a:fillRect/>
          </a:stretch>
        </p:blipFill>
        <p:spPr>
          <a:xfrm>
            <a:off x="1743550" y="1887875"/>
            <a:ext cx="5129250" cy="492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52"/>
          <p:cNvSpPr txBox="1"/>
          <p:nvPr>
            <p:ph idx="3" type="body"/>
          </p:nvPr>
        </p:nvSpPr>
        <p:spPr>
          <a:xfrm>
            <a:off x="5407200" y="4084350"/>
            <a:ext cx="3472800" cy="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Results on selfie2anime  datasets</a:t>
            </a:r>
            <a:endParaRPr/>
          </a:p>
        </p:txBody>
      </p:sp>
      <p:pic>
        <p:nvPicPr>
          <p:cNvPr id="810" name="Google Shape;810;p152"/>
          <p:cNvPicPr preferRelativeResize="0"/>
          <p:nvPr/>
        </p:nvPicPr>
        <p:blipFill>
          <a:blip r:embed="rId3">
            <a:alphaModFix/>
          </a:blip>
          <a:stretch>
            <a:fillRect/>
          </a:stretch>
        </p:blipFill>
        <p:spPr>
          <a:xfrm>
            <a:off x="7484425" y="3138037"/>
            <a:ext cx="794950" cy="794950"/>
          </a:xfrm>
          <a:prstGeom prst="rect">
            <a:avLst/>
          </a:prstGeom>
          <a:noFill/>
          <a:ln>
            <a:noFill/>
          </a:ln>
        </p:spPr>
      </p:pic>
      <p:pic>
        <p:nvPicPr>
          <p:cNvPr id="811" name="Google Shape;811;p152"/>
          <p:cNvPicPr preferRelativeResize="0"/>
          <p:nvPr/>
        </p:nvPicPr>
        <p:blipFill>
          <a:blip r:embed="rId4">
            <a:alphaModFix/>
          </a:blip>
          <a:stretch>
            <a:fillRect/>
          </a:stretch>
        </p:blipFill>
        <p:spPr>
          <a:xfrm>
            <a:off x="7484425" y="2402963"/>
            <a:ext cx="794950" cy="794950"/>
          </a:xfrm>
          <a:prstGeom prst="rect">
            <a:avLst/>
          </a:prstGeom>
          <a:noFill/>
          <a:ln>
            <a:noFill/>
          </a:ln>
        </p:spPr>
      </p:pic>
      <p:pic>
        <p:nvPicPr>
          <p:cNvPr id="812" name="Google Shape;812;p152"/>
          <p:cNvPicPr preferRelativeResize="0"/>
          <p:nvPr/>
        </p:nvPicPr>
        <p:blipFill>
          <a:blip r:embed="rId5">
            <a:alphaModFix/>
          </a:blip>
          <a:stretch>
            <a:fillRect/>
          </a:stretch>
        </p:blipFill>
        <p:spPr>
          <a:xfrm>
            <a:off x="7484425" y="1598788"/>
            <a:ext cx="794950" cy="827600"/>
          </a:xfrm>
          <a:prstGeom prst="rect">
            <a:avLst/>
          </a:prstGeom>
          <a:noFill/>
          <a:ln>
            <a:noFill/>
          </a:ln>
        </p:spPr>
      </p:pic>
      <p:sp>
        <p:nvSpPr>
          <p:cNvPr id="813" name="Google Shape;813;p152"/>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CycleGAN</a:t>
            </a:r>
            <a:endParaRPr/>
          </a:p>
        </p:txBody>
      </p:sp>
      <p:sp>
        <p:nvSpPr>
          <p:cNvPr id="814" name="Google Shape;814;p152"/>
          <p:cNvSpPr txBox="1"/>
          <p:nvPr/>
        </p:nvSpPr>
        <p:spPr>
          <a:xfrm>
            <a:off x="1019700" y="839725"/>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Results</a:t>
            </a:r>
            <a:endParaRPr b="1" sz="2400">
              <a:latin typeface="Montserrat"/>
              <a:ea typeface="Montserrat"/>
              <a:cs typeface="Montserrat"/>
              <a:sym typeface="Montserrat"/>
            </a:endParaRPr>
          </a:p>
        </p:txBody>
      </p:sp>
      <p:pic>
        <p:nvPicPr>
          <p:cNvPr id="815" name="Google Shape;815;p152"/>
          <p:cNvPicPr preferRelativeResize="0"/>
          <p:nvPr/>
        </p:nvPicPr>
        <p:blipFill>
          <a:blip r:embed="rId6">
            <a:alphaModFix/>
          </a:blip>
          <a:stretch>
            <a:fillRect/>
          </a:stretch>
        </p:blipFill>
        <p:spPr>
          <a:xfrm>
            <a:off x="1919275" y="2349738"/>
            <a:ext cx="794950" cy="794950"/>
          </a:xfrm>
          <a:prstGeom prst="rect">
            <a:avLst/>
          </a:prstGeom>
          <a:noFill/>
          <a:ln>
            <a:noFill/>
          </a:ln>
        </p:spPr>
      </p:pic>
      <p:pic>
        <p:nvPicPr>
          <p:cNvPr id="816" name="Google Shape;816;p152"/>
          <p:cNvPicPr preferRelativeResize="0"/>
          <p:nvPr/>
        </p:nvPicPr>
        <p:blipFill>
          <a:blip r:embed="rId7">
            <a:alphaModFix/>
          </a:blip>
          <a:stretch>
            <a:fillRect/>
          </a:stretch>
        </p:blipFill>
        <p:spPr>
          <a:xfrm>
            <a:off x="2714225" y="2349738"/>
            <a:ext cx="794950" cy="794950"/>
          </a:xfrm>
          <a:prstGeom prst="rect">
            <a:avLst/>
          </a:prstGeom>
          <a:noFill/>
          <a:ln>
            <a:noFill/>
          </a:ln>
        </p:spPr>
      </p:pic>
      <p:pic>
        <p:nvPicPr>
          <p:cNvPr id="817" name="Google Shape;817;p152"/>
          <p:cNvPicPr preferRelativeResize="0"/>
          <p:nvPr/>
        </p:nvPicPr>
        <p:blipFill>
          <a:blip r:embed="rId8">
            <a:alphaModFix/>
          </a:blip>
          <a:stretch>
            <a:fillRect/>
          </a:stretch>
        </p:blipFill>
        <p:spPr>
          <a:xfrm>
            <a:off x="3799850" y="1571248"/>
            <a:ext cx="794950" cy="794950"/>
          </a:xfrm>
          <a:prstGeom prst="rect">
            <a:avLst/>
          </a:prstGeom>
          <a:noFill/>
          <a:ln>
            <a:noFill/>
          </a:ln>
        </p:spPr>
      </p:pic>
      <p:pic>
        <p:nvPicPr>
          <p:cNvPr id="818" name="Google Shape;818;p152"/>
          <p:cNvPicPr preferRelativeResize="0"/>
          <p:nvPr/>
        </p:nvPicPr>
        <p:blipFill>
          <a:blip r:embed="rId9">
            <a:alphaModFix/>
          </a:blip>
          <a:stretch>
            <a:fillRect/>
          </a:stretch>
        </p:blipFill>
        <p:spPr>
          <a:xfrm>
            <a:off x="3799850" y="2366199"/>
            <a:ext cx="794950" cy="794950"/>
          </a:xfrm>
          <a:prstGeom prst="rect">
            <a:avLst/>
          </a:prstGeom>
          <a:noFill/>
          <a:ln>
            <a:noFill/>
          </a:ln>
        </p:spPr>
      </p:pic>
      <p:pic>
        <p:nvPicPr>
          <p:cNvPr id="819" name="Google Shape;819;p152"/>
          <p:cNvPicPr preferRelativeResize="0"/>
          <p:nvPr/>
        </p:nvPicPr>
        <p:blipFill>
          <a:blip r:embed="rId10">
            <a:alphaModFix/>
          </a:blip>
          <a:stretch>
            <a:fillRect/>
          </a:stretch>
        </p:blipFill>
        <p:spPr>
          <a:xfrm>
            <a:off x="3799825" y="3158513"/>
            <a:ext cx="794950" cy="794950"/>
          </a:xfrm>
          <a:prstGeom prst="rect">
            <a:avLst/>
          </a:prstGeom>
          <a:noFill/>
          <a:ln>
            <a:noFill/>
          </a:ln>
        </p:spPr>
      </p:pic>
      <p:sp>
        <p:nvSpPr>
          <p:cNvPr id="820" name="Google Shape;820;p152"/>
          <p:cNvSpPr txBox="1"/>
          <p:nvPr>
            <p:ph idx="3" type="body"/>
          </p:nvPr>
        </p:nvSpPr>
        <p:spPr>
          <a:xfrm>
            <a:off x="1783475" y="4084350"/>
            <a:ext cx="3472800" cy="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Results on horse2zebra  datasets</a:t>
            </a:r>
            <a:endParaRPr/>
          </a:p>
        </p:txBody>
      </p:sp>
      <p:pic>
        <p:nvPicPr>
          <p:cNvPr id="821" name="Google Shape;821;p152"/>
          <p:cNvPicPr preferRelativeResize="0"/>
          <p:nvPr/>
        </p:nvPicPr>
        <p:blipFill>
          <a:blip r:embed="rId11">
            <a:alphaModFix/>
          </a:blip>
          <a:stretch>
            <a:fillRect/>
          </a:stretch>
        </p:blipFill>
        <p:spPr>
          <a:xfrm>
            <a:off x="1919275" y="1571250"/>
            <a:ext cx="794950" cy="794950"/>
          </a:xfrm>
          <a:prstGeom prst="rect">
            <a:avLst/>
          </a:prstGeom>
          <a:noFill/>
          <a:ln>
            <a:noFill/>
          </a:ln>
        </p:spPr>
      </p:pic>
      <p:pic>
        <p:nvPicPr>
          <p:cNvPr id="822" name="Google Shape;822;p152"/>
          <p:cNvPicPr preferRelativeResize="0"/>
          <p:nvPr/>
        </p:nvPicPr>
        <p:blipFill>
          <a:blip r:embed="rId12">
            <a:alphaModFix/>
          </a:blip>
          <a:stretch>
            <a:fillRect/>
          </a:stretch>
        </p:blipFill>
        <p:spPr>
          <a:xfrm>
            <a:off x="1919275" y="3150325"/>
            <a:ext cx="794950" cy="794950"/>
          </a:xfrm>
          <a:prstGeom prst="rect">
            <a:avLst/>
          </a:prstGeom>
          <a:noFill/>
          <a:ln>
            <a:noFill/>
          </a:ln>
        </p:spPr>
      </p:pic>
      <p:pic>
        <p:nvPicPr>
          <p:cNvPr id="823" name="Google Shape;823;p152"/>
          <p:cNvPicPr preferRelativeResize="0"/>
          <p:nvPr/>
        </p:nvPicPr>
        <p:blipFill>
          <a:blip r:embed="rId13">
            <a:alphaModFix/>
          </a:blip>
          <a:stretch>
            <a:fillRect/>
          </a:stretch>
        </p:blipFill>
        <p:spPr>
          <a:xfrm>
            <a:off x="2714219" y="1571238"/>
            <a:ext cx="794950" cy="794963"/>
          </a:xfrm>
          <a:prstGeom prst="rect">
            <a:avLst/>
          </a:prstGeom>
          <a:noFill/>
          <a:ln>
            <a:noFill/>
          </a:ln>
        </p:spPr>
      </p:pic>
      <p:pic>
        <p:nvPicPr>
          <p:cNvPr id="824" name="Google Shape;824;p152"/>
          <p:cNvPicPr preferRelativeResize="0"/>
          <p:nvPr/>
        </p:nvPicPr>
        <p:blipFill>
          <a:blip r:embed="rId14">
            <a:alphaModFix/>
          </a:blip>
          <a:stretch>
            <a:fillRect/>
          </a:stretch>
        </p:blipFill>
        <p:spPr>
          <a:xfrm>
            <a:off x="2714219" y="3150313"/>
            <a:ext cx="794950" cy="794963"/>
          </a:xfrm>
          <a:prstGeom prst="rect">
            <a:avLst/>
          </a:prstGeom>
          <a:noFill/>
          <a:ln>
            <a:noFill/>
          </a:ln>
        </p:spPr>
      </p:pic>
      <p:pic>
        <p:nvPicPr>
          <p:cNvPr id="825" name="Google Shape;825;p152"/>
          <p:cNvPicPr preferRelativeResize="0"/>
          <p:nvPr/>
        </p:nvPicPr>
        <p:blipFill>
          <a:blip r:embed="rId15">
            <a:alphaModFix/>
          </a:blip>
          <a:stretch>
            <a:fillRect/>
          </a:stretch>
        </p:blipFill>
        <p:spPr>
          <a:xfrm>
            <a:off x="5631025" y="1586662"/>
            <a:ext cx="794950" cy="794950"/>
          </a:xfrm>
          <a:prstGeom prst="rect">
            <a:avLst/>
          </a:prstGeom>
          <a:noFill/>
          <a:ln>
            <a:noFill/>
          </a:ln>
        </p:spPr>
      </p:pic>
      <p:pic>
        <p:nvPicPr>
          <p:cNvPr id="826" name="Google Shape;826;p152"/>
          <p:cNvPicPr preferRelativeResize="0"/>
          <p:nvPr/>
        </p:nvPicPr>
        <p:blipFill>
          <a:blip r:embed="rId16">
            <a:alphaModFix/>
          </a:blip>
          <a:stretch>
            <a:fillRect/>
          </a:stretch>
        </p:blipFill>
        <p:spPr>
          <a:xfrm>
            <a:off x="5636500" y="2355563"/>
            <a:ext cx="794950" cy="794950"/>
          </a:xfrm>
          <a:prstGeom prst="rect">
            <a:avLst/>
          </a:prstGeom>
          <a:noFill/>
          <a:ln>
            <a:noFill/>
          </a:ln>
        </p:spPr>
      </p:pic>
      <p:pic>
        <p:nvPicPr>
          <p:cNvPr id="827" name="Google Shape;827;p152"/>
          <p:cNvPicPr preferRelativeResize="0"/>
          <p:nvPr/>
        </p:nvPicPr>
        <p:blipFill>
          <a:blip r:embed="rId17">
            <a:alphaModFix/>
          </a:blip>
          <a:stretch>
            <a:fillRect/>
          </a:stretch>
        </p:blipFill>
        <p:spPr>
          <a:xfrm>
            <a:off x="5631050" y="3121713"/>
            <a:ext cx="827600" cy="827600"/>
          </a:xfrm>
          <a:prstGeom prst="rect">
            <a:avLst/>
          </a:prstGeom>
          <a:noFill/>
          <a:ln>
            <a:noFill/>
          </a:ln>
        </p:spPr>
      </p:pic>
      <p:pic>
        <p:nvPicPr>
          <p:cNvPr id="828" name="Google Shape;828;p152"/>
          <p:cNvPicPr preferRelativeResize="0"/>
          <p:nvPr/>
        </p:nvPicPr>
        <p:blipFill>
          <a:blip r:embed="rId18">
            <a:alphaModFix/>
          </a:blip>
          <a:stretch>
            <a:fillRect/>
          </a:stretch>
        </p:blipFill>
        <p:spPr>
          <a:xfrm>
            <a:off x="6425975" y="1578037"/>
            <a:ext cx="827600" cy="827600"/>
          </a:xfrm>
          <a:prstGeom prst="rect">
            <a:avLst/>
          </a:prstGeom>
          <a:noFill/>
          <a:ln>
            <a:noFill/>
          </a:ln>
        </p:spPr>
      </p:pic>
      <p:pic>
        <p:nvPicPr>
          <p:cNvPr id="829" name="Google Shape;829;p152"/>
          <p:cNvPicPr preferRelativeResize="0"/>
          <p:nvPr/>
        </p:nvPicPr>
        <p:blipFill>
          <a:blip r:embed="rId19">
            <a:alphaModFix/>
          </a:blip>
          <a:stretch>
            <a:fillRect/>
          </a:stretch>
        </p:blipFill>
        <p:spPr>
          <a:xfrm>
            <a:off x="6425975" y="3121712"/>
            <a:ext cx="827600" cy="827600"/>
          </a:xfrm>
          <a:prstGeom prst="rect">
            <a:avLst/>
          </a:prstGeom>
          <a:noFill/>
          <a:ln>
            <a:noFill/>
          </a:ln>
        </p:spPr>
      </p:pic>
      <p:pic>
        <p:nvPicPr>
          <p:cNvPr id="830" name="Google Shape;830;p152"/>
          <p:cNvPicPr preferRelativeResize="0"/>
          <p:nvPr/>
        </p:nvPicPr>
        <p:blipFill>
          <a:blip r:embed="rId20">
            <a:alphaModFix/>
          </a:blip>
          <a:stretch>
            <a:fillRect/>
          </a:stretch>
        </p:blipFill>
        <p:spPr>
          <a:xfrm>
            <a:off x="6425975" y="2358263"/>
            <a:ext cx="827600" cy="827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53"/>
          <p:cNvPicPr preferRelativeResize="0"/>
          <p:nvPr/>
        </p:nvPicPr>
        <p:blipFill rotWithShape="1">
          <a:blip r:embed="rId3">
            <a:alphaModFix/>
          </a:blip>
          <a:srcRect b="0" l="0" r="7655" t="7740"/>
          <a:stretch/>
        </p:blipFill>
        <p:spPr>
          <a:xfrm>
            <a:off x="4923950" y="1438350"/>
            <a:ext cx="3553174" cy="2662325"/>
          </a:xfrm>
          <a:prstGeom prst="rect">
            <a:avLst/>
          </a:prstGeom>
          <a:noFill/>
          <a:ln>
            <a:noFill/>
          </a:ln>
        </p:spPr>
      </p:pic>
      <p:sp>
        <p:nvSpPr>
          <p:cNvPr id="836" name="Google Shape;836;p153"/>
          <p:cNvSpPr txBox="1"/>
          <p:nvPr>
            <p:ph idx="2" type="body"/>
          </p:nvPr>
        </p:nvSpPr>
        <p:spPr>
          <a:xfrm>
            <a:off x="5071300" y="4265750"/>
            <a:ext cx="35532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300"/>
              <a:t>FID score on selfie2anime test datasets</a:t>
            </a:r>
            <a:endParaRPr sz="1300"/>
          </a:p>
        </p:txBody>
      </p:sp>
      <p:sp>
        <p:nvSpPr>
          <p:cNvPr id="837" name="Google Shape;837;p153"/>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CycleGAN</a:t>
            </a:r>
            <a:endParaRPr/>
          </a:p>
        </p:txBody>
      </p:sp>
      <p:sp>
        <p:nvSpPr>
          <p:cNvPr id="838" name="Google Shape;838;p153"/>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Results</a:t>
            </a:r>
            <a:endParaRPr b="1" sz="2400">
              <a:latin typeface="Montserrat"/>
              <a:ea typeface="Montserrat"/>
              <a:cs typeface="Montserrat"/>
              <a:sym typeface="Montserrat"/>
            </a:endParaRPr>
          </a:p>
        </p:txBody>
      </p:sp>
      <p:pic>
        <p:nvPicPr>
          <p:cNvPr id="839" name="Google Shape;839;p153"/>
          <p:cNvPicPr preferRelativeResize="0"/>
          <p:nvPr/>
        </p:nvPicPr>
        <p:blipFill rotWithShape="1">
          <a:blip r:embed="rId4">
            <a:alphaModFix/>
          </a:blip>
          <a:srcRect b="0" l="0" r="6942" t="8475"/>
          <a:stretch/>
        </p:blipFill>
        <p:spPr>
          <a:xfrm>
            <a:off x="915775" y="1438350"/>
            <a:ext cx="3553174" cy="2621216"/>
          </a:xfrm>
          <a:prstGeom prst="rect">
            <a:avLst/>
          </a:prstGeom>
          <a:noFill/>
          <a:ln>
            <a:noFill/>
          </a:ln>
        </p:spPr>
      </p:pic>
      <p:sp>
        <p:nvSpPr>
          <p:cNvPr id="840" name="Google Shape;840;p153"/>
          <p:cNvSpPr txBox="1"/>
          <p:nvPr>
            <p:ph idx="2" type="body"/>
          </p:nvPr>
        </p:nvSpPr>
        <p:spPr>
          <a:xfrm>
            <a:off x="950713" y="4265750"/>
            <a:ext cx="34833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300"/>
              <a:t>FID score on horse2zebra test datasets</a:t>
            </a:r>
            <a:endParaRPr sz="13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54"/>
          <p:cNvSpPr/>
          <p:nvPr/>
        </p:nvSpPr>
        <p:spPr>
          <a:xfrm>
            <a:off x="1159825" y="1123670"/>
            <a:ext cx="1221600" cy="122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54"/>
          <p:cNvSpPr txBox="1"/>
          <p:nvPr>
            <p:ph idx="2" type="title"/>
          </p:nvPr>
        </p:nvSpPr>
        <p:spPr>
          <a:xfrm>
            <a:off x="4695525" y="2937698"/>
            <a:ext cx="4133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Ablation study</a:t>
            </a:r>
            <a:endParaRPr/>
          </a:p>
        </p:txBody>
      </p:sp>
      <p:sp>
        <p:nvSpPr>
          <p:cNvPr id="847" name="Google Shape;847;p154"/>
          <p:cNvSpPr txBox="1"/>
          <p:nvPr>
            <p:ph type="title"/>
          </p:nvPr>
        </p:nvSpPr>
        <p:spPr>
          <a:xfrm>
            <a:off x="832700" y="1402518"/>
            <a:ext cx="1957500" cy="66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848" name="Google Shape;848;p154">
            <a:hlinkClick/>
          </p:cNvPr>
          <p:cNvSpPr/>
          <p:nvPr/>
        </p:nvSpPr>
        <p:spPr>
          <a:xfrm>
            <a:off x="8432038" y="171825"/>
            <a:ext cx="422125" cy="367675"/>
          </a:xfrm>
          <a:custGeom>
            <a:rect b="b" l="l" r="r" t="t"/>
            <a:pathLst>
              <a:path extrusionOk="0" h="14707" w="16885">
                <a:moveTo>
                  <a:pt x="8492" y="0"/>
                </a:moveTo>
                <a:cubicBezTo>
                  <a:pt x="8259" y="0"/>
                  <a:pt x="8011" y="62"/>
                  <a:pt x="7827" y="187"/>
                </a:cubicBezTo>
                <a:lnTo>
                  <a:pt x="378" y="6761"/>
                </a:lnTo>
                <a:cubicBezTo>
                  <a:pt x="1" y="7010"/>
                  <a:pt x="120" y="7258"/>
                  <a:pt x="626" y="7258"/>
                </a:cubicBezTo>
                <a:lnTo>
                  <a:pt x="2861" y="7258"/>
                </a:lnTo>
                <a:lnTo>
                  <a:pt x="2861" y="14091"/>
                </a:lnTo>
                <a:cubicBezTo>
                  <a:pt x="2861" y="14339"/>
                  <a:pt x="3229" y="14707"/>
                  <a:pt x="3606" y="14707"/>
                </a:cubicBezTo>
                <a:lnTo>
                  <a:pt x="6337" y="14707"/>
                </a:lnTo>
                <a:lnTo>
                  <a:pt x="6337" y="10238"/>
                </a:lnTo>
                <a:cubicBezTo>
                  <a:pt x="6337" y="9870"/>
                  <a:pt x="6705" y="9622"/>
                  <a:pt x="7082" y="9622"/>
                </a:cubicBezTo>
                <a:lnTo>
                  <a:pt x="9933" y="9622"/>
                </a:lnTo>
                <a:cubicBezTo>
                  <a:pt x="10310" y="9622"/>
                  <a:pt x="10558" y="9870"/>
                  <a:pt x="10558" y="10238"/>
                </a:cubicBezTo>
                <a:lnTo>
                  <a:pt x="10558" y="14707"/>
                </a:lnTo>
                <a:lnTo>
                  <a:pt x="13409" y="14707"/>
                </a:lnTo>
                <a:cubicBezTo>
                  <a:pt x="13786" y="14707"/>
                  <a:pt x="14034" y="14339"/>
                  <a:pt x="14034" y="14091"/>
                </a:cubicBezTo>
                <a:lnTo>
                  <a:pt x="14034" y="7258"/>
                </a:lnTo>
                <a:lnTo>
                  <a:pt x="16388" y="7258"/>
                </a:lnTo>
                <a:cubicBezTo>
                  <a:pt x="16766" y="7258"/>
                  <a:pt x="16885" y="7010"/>
                  <a:pt x="16517" y="6761"/>
                </a:cubicBezTo>
                <a:lnTo>
                  <a:pt x="9069" y="187"/>
                </a:lnTo>
                <a:cubicBezTo>
                  <a:pt x="8944" y="62"/>
                  <a:pt x="8726" y="0"/>
                  <a:pt x="8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1000"/>
                                        <p:tgtEl>
                                          <p:spTgt spid="845"/>
                                        </p:tgtEl>
                                      </p:cBhvr>
                                    </p:animEffect>
                                  </p:childTnLst>
                                </p:cTn>
                              </p:par>
                              <p:par>
                                <p:cTn fill="hold" nodeType="withEffect" presetClass="entr" presetID="10" presetSubtype="0">
                                  <p:stCondLst>
                                    <p:cond delay="0"/>
                                  </p:stCondLst>
                                  <p:childTnLst>
                                    <p:set>
                                      <p:cBhvr>
                                        <p:cTn dur="1" fill="hold">
                                          <p:stCondLst>
                                            <p:cond delay="0"/>
                                          </p:stCondLst>
                                        </p:cTn>
                                        <p:tgtEl>
                                          <p:spTgt spid="847"/>
                                        </p:tgtEl>
                                        <p:attrNameLst>
                                          <p:attrName>style.visibility</p:attrName>
                                        </p:attrNameLst>
                                      </p:cBhvr>
                                      <p:to>
                                        <p:strVal val="visible"/>
                                      </p:to>
                                    </p:set>
                                    <p:animEffect filter="fade" transition="in">
                                      <p:cBhvr>
                                        <p:cTn dur="1000"/>
                                        <p:tgtEl>
                                          <p:spTgt spid="8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46"/>
                                        </p:tgtEl>
                                        <p:attrNameLst>
                                          <p:attrName>style.visibility</p:attrName>
                                        </p:attrNameLst>
                                      </p:cBhvr>
                                      <p:to>
                                        <p:strVal val="visible"/>
                                      </p:to>
                                    </p:set>
                                    <p:animEffect filter="fade" transition="in">
                                      <p:cBhvr>
                                        <p:cTn dur="1000"/>
                                        <p:tgtEl>
                                          <p:spTgt spid="8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55"/>
          <p:cNvSpPr txBox="1"/>
          <p:nvPr>
            <p:ph idx="3" type="body"/>
          </p:nvPr>
        </p:nvSpPr>
        <p:spPr>
          <a:xfrm>
            <a:off x="3136363" y="4242800"/>
            <a:ext cx="2871300" cy="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FID</a:t>
            </a:r>
            <a:r>
              <a:rPr lang="en"/>
              <a:t> on selfie2anime  datasets</a:t>
            </a:r>
            <a:endParaRPr/>
          </a:p>
        </p:txBody>
      </p:sp>
      <p:sp>
        <p:nvSpPr>
          <p:cNvPr id="854" name="Google Shape;854;p155"/>
          <p:cNvSpPr txBox="1"/>
          <p:nvPr>
            <p:ph type="title"/>
          </p:nvPr>
        </p:nvSpPr>
        <p:spPr>
          <a:xfrm>
            <a:off x="589700" y="272400"/>
            <a:ext cx="77391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CycleGAN - without cycle loss</a:t>
            </a:r>
            <a:endParaRPr/>
          </a:p>
        </p:txBody>
      </p:sp>
      <p:sp>
        <p:nvSpPr>
          <p:cNvPr id="855" name="Google Shape;855;p155"/>
          <p:cNvSpPr txBox="1"/>
          <p:nvPr/>
        </p:nvSpPr>
        <p:spPr>
          <a:xfrm>
            <a:off x="1019700" y="839725"/>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Results</a:t>
            </a:r>
            <a:endParaRPr b="1" sz="2400">
              <a:latin typeface="Montserrat"/>
              <a:ea typeface="Montserrat"/>
              <a:cs typeface="Montserrat"/>
              <a:sym typeface="Montserrat"/>
            </a:endParaRPr>
          </a:p>
        </p:txBody>
      </p:sp>
      <p:pic>
        <p:nvPicPr>
          <p:cNvPr id="856" name="Google Shape;856;p155"/>
          <p:cNvPicPr preferRelativeResize="0"/>
          <p:nvPr/>
        </p:nvPicPr>
        <p:blipFill>
          <a:blip r:embed="rId3">
            <a:alphaModFix/>
          </a:blip>
          <a:stretch>
            <a:fillRect/>
          </a:stretch>
        </p:blipFill>
        <p:spPr>
          <a:xfrm>
            <a:off x="2495863" y="1413375"/>
            <a:ext cx="4152276" cy="2768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6"/>
          <p:cNvSpPr txBox="1"/>
          <p:nvPr>
            <p:ph idx="3" type="body"/>
          </p:nvPr>
        </p:nvSpPr>
        <p:spPr>
          <a:xfrm>
            <a:off x="3071225" y="4501350"/>
            <a:ext cx="1887300" cy="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Without cycle loss</a:t>
            </a:r>
            <a:endParaRPr/>
          </a:p>
        </p:txBody>
      </p:sp>
      <p:sp>
        <p:nvSpPr>
          <p:cNvPr id="862" name="Google Shape;862;p156"/>
          <p:cNvSpPr txBox="1"/>
          <p:nvPr>
            <p:ph type="title"/>
          </p:nvPr>
        </p:nvSpPr>
        <p:spPr>
          <a:xfrm>
            <a:off x="589700" y="272400"/>
            <a:ext cx="77391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CycleGAN - without cycle loss</a:t>
            </a:r>
            <a:endParaRPr/>
          </a:p>
        </p:txBody>
      </p:sp>
      <p:sp>
        <p:nvSpPr>
          <p:cNvPr id="863" name="Google Shape;863;p156"/>
          <p:cNvSpPr txBox="1"/>
          <p:nvPr/>
        </p:nvSpPr>
        <p:spPr>
          <a:xfrm>
            <a:off x="1019700" y="839725"/>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Results</a:t>
            </a:r>
            <a:endParaRPr b="1" sz="2400">
              <a:latin typeface="Montserrat"/>
              <a:ea typeface="Montserrat"/>
              <a:cs typeface="Montserrat"/>
              <a:sym typeface="Montserrat"/>
            </a:endParaRPr>
          </a:p>
        </p:txBody>
      </p:sp>
      <p:sp>
        <p:nvSpPr>
          <p:cNvPr id="864" name="Google Shape;864;p156"/>
          <p:cNvSpPr txBox="1"/>
          <p:nvPr>
            <p:ph idx="3" type="body"/>
          </p:nvPr>
        </p:nvSpPr>
        <p:spPr>
          <a:xfrm>
            <a:off x="4956875" y="4501350"/>
            <a:ext cx="2050500" cy="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Without cycle loss A</a:t>
            </a:r>
            <a:endParaRPr/>
          </a:p>
        </p:txBody>
      </p:sp>
      <p:sp>
        <p:nvSpPr>
          <p:cNvPr id="865" name="Google Shape;865;p156"/>
          <p:cNvSpPr txBox="1"/>
          <p:nvPr>
            <p:ph idx="3" type="body"/>
          </p:nvPr>
        </p:nvSpPr>
        <p:spPr>
          <a:xfrm>
            <a:off x="6979875" y="4501350"/>
            <a:ext cx="2050500" cy="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Without cycle loss B</a:t>
            </a:r>
            <a:endParaRPr/>
          </a:p>
        </p:txBody>
      </p:sp>
      <p:pic>
        <p:nvPicPr>
          <p:cNvPr id="866" name="Google Shape;866;p156"/>
          <p:cNvPicPr preferRelativeResize="0"/>
          <p:nvPr/>
        </p:nvPicPr>
        <p:blipFill>
          <a:blip r:embed="rId3">
            <a:alphaModFix/>
          </a:blip>
          <a:stretch>
            <a:fillRect/>
          </a:stretch>
        </p:blipFill>
        <p:spPr>
          <a:xfrm>
            <a:off x="3465937" y="1525987"/>
            <a:ext cx="956800" cy="956775"/>
          </a:xfrm>
          <a:prstGeom prst="rect">
            <a:avLst/>
          </a:prstGeom>
          <a:noFill/>
          <a:ln>
            <a:noFill/>
          </a:ln>
        </p:spPr>
      </p:pic>
      <p:pic>
        <p:nvPicPr>
          <p:cNvPr id="867" name="Google Shape;867;p156"/>
          <p:cNvPicPr preferRelativeResize="0"/>
          <p:nvPr/>
        </p:nvPicPr>
        <p:blipFill>
          <a:blip r:embed="rId4">
            <a:alphaModFix/>
          </a:blip>
          <a:stretch>
            <a:fillRect/>
          </a:stretch>
        </p:blipFill>
        <p:spPr>
          <a:xfrm>
            <a:off x="3465941" y="3553701"/>
            <a:ext cx="956793" cy="956771"/>
          </a:xfrm>
          <a:prstGeom prst="rect">
            <a:avLst/>
          </a:prstGeom>
          <a:noFill/>
          <a:ln>
            <a:noFill/>
          </a:ln>
        </p:spPr>
      </p:pic>
      <p:pic>
        <p:nvPicPr>
          <p:cNvPr id="868" name="Google Shape;868;p156"/>
          <p:cNvPicPr preferRelativeResize="0"/>
          <p:nvPr/>
        </p:nvPicPr>
        <p:blipFill>
          <a:blip r:embed="rId5">
            <a:alphaModFix/>
          </a:blip>
          <a:stretch>
            <a:fillRect/>
          </a:stretch>
        </p:blipFill>
        <p:spPr>
          <a:xfrm>
            <a:off x="3465937" y="2539292"/>
            <a:ext cx="956793" cy="956771"/>
          </a:xfrm>
          <a:prstGeom prst="rect">
            <a:avLst/>
          </a:prstGeom>
          <a:noFill/>
          <a:ln>
            <a:noFill/>
          </a:ln>
        </p:spPr>
      </p:pic>
      <p:sp>
        <p:nvSpPr>
          <p:cNvPr id="869" name="Google Shape;869;p156"/>
          <p:cNvSpPr txBox="1"/>
          <p:nvPr>
            <p:ph idx="3" type="body"/>
          </p:nvPr>
        </p:nvSpPr>
        <p:spPr>
          <a:xfrm>
            <a:off x="880775" y="4501350"/>
            <a:ext cx="1887300" cy="554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Original selfies</a:t>
            </a:r>
            <a:endParaRPr/>
          </a:p>
        </p:txBody>
      </p:sp>
      <p:pic>
        <p:nvPicPr>
          <p:cNvPr id="870" name="Google Shape;870;p156"/>
          <p:cNvPicPr preferRelativeResize="0"/>
          <p:nvPr/>
        </p:nvPicPr>
        <p:blipFill>
          <a:blip r:embed="rId6">
            <a:alphaModFix/>
          </a:blip>
          <a:stretch>
            <a:fillRect/>
          </a:stretch>
        </p:blipFill>
        <p:spPr>
          <a:xfrm>
            <a:off x="1142924" y="1525438"/>
            <a:ext cx="956799" cy="956800"/>
          </a:xfrm>
          <a:prstGeom prst="rect">
            <a:avLst/>
          </a:prstGeom>
          <a:noFill/>
          <a:ln>
            <a:noFill/>
          </a:ln>
        </p:spPr>
      </p:pic>
      <p:pic>
        <p:nvPicPr>
          <p:cNvPr id="871" name="Google Shape;871;p156"/>
          <p:cNvPicPr preferRelativeResize="0"/>
          <p:nvPr/>
        </p:nvPicPr>
        <p:blipFill>
          <a:blip r:embed="rId7">
            <a:alphaModFix/>
          </a:blip>
          <a:stretch>
            <a:fillRect/>
          </a:stretch>
        </p:blipFill>
        <p:spPr>
          <a:xfrm>
            <a:off x="1142913" y="3554238"/>
            <a:ext cx="956799" cy="956800"/>
          </a:xfrm>
          <a:prstGeom prst="rect">
            <a:avLst/>
          </a:prstGeom>
          <a:noFill/>
          <a:ln>
            <a:noFill/>
          </a:ln>
        </p:spPr>
      </p:pic>
      <p:pic>
        <p:nvPicPr>
          <p:cNvPr id="872" name="Google Shape;872;p156"/>
          <p:cNvPicPr preferRelativeResize="0"/>
          <p:nvPr/>
        </p:nvPicPr>
        <p:blipFill>
          <a:blip r:embed="rId8">
            <a:alphaModFix/>
          </a:blip>
          <a:stretch>
            <a:fillRect/>
          </a:stretch>
        </p:blipFill>
        <p:spPr>
          <a:xfrm>
            <a:off x="1142913" y="2539837"/>
            <a:ext cx="956800" cy="956800"/>
          </a:xfrm>
          <a:prstGeom prst="rect">
            <a:avLst/>
          </a:prstGeom>
          <a:noFill/>
          <a:ln>
            <a:noFill/>
          </a:ln>
        </p:spPr>
      </p:pic>
      <p:pic>
        <p:nvPicPr>
          <p:cNvPr id="873" name="Google Shape;873;p156"/>
          <p:cNvPicPr preferRelativeResize="0"/>
          <p:nvPr/>
        </p:nvPicPr>
        <p:blipFill>
          <a:blip r:embed="rId9">
            <a:alphaModFix/>
          </a:blip>
          <a:stretch>
            <a:fillRect/>
          </a:stretch>
        </p:blipFill>
        <p:spPr>
          <a:xfrm>
            <a:off x="5484125" y="1504927"/>
            <a:ext cx="956800" cy="956824"/>
          </a:xfrm>
          <a:prstGeom prst="rect">
            <a:avLst/>
          </a:prstGeom>
          <a:noFill/>
          <a:ln>
            <a:noFill/>
          </a:ln>
        </p:spPr>
      </p:pic>
      <p:pic>
        <p:nvPicPr>
          <p:cNvPr id="874" name="Google Shape;874;p156"/>
          <p:cNvPicPr preferRelativeResize="0"/>
          <p:nvPr/>
        </p:nvPicPr>
        <p:blipFill>
          <a:blip r:embed="rId10">
            <a:alphaModFix/>
          </a:blip>
          <a:stretch>
            <a:fillRect/>
          </a:stretch>
        </p:blipFill>
        <p:spPr>
          <a:xfrm>
            <a:off x="5484125" y="2539300"/>
            <a:ext cx="956800" cy="956800"/>
          </a:xfrm>
          <a:prstGeom prst="rect">
            <a:avLst/>
          </a:prstGeom>
          <a:noFill/>
          <a:ln>
            <a:noFill/>
          </a:ln>
        </p:spPr>
      </p:pic>
      <p:pic>
        <p:nvPicPr>
          <p:cNvPr id="875" name="Google Shape;875;p156"/>
          <p:cNvPicPr preferRelativeResize="0"/>
          <p:nvPr/>
        </p:nvPicPr>
        <p:blipFill>
          <a:blip r:embed="rId11">
            <a:alphaModFix/>
          </a:blip>
          <a:stretch>
            <a:fillRect/>
          </a:stretch>
        </p:blipFill>
        <p:spPr>
          <a:xfrm>
            <a:off x="5484126" y="3573662"/>
            <a:ext cx="956800" cy="956800"/>
          </a:xfrm>
          <a:prstGeom prst="rect">
            <a:avLst/>
          </a:prstGeom>
          <a:noFill/>
          <a:ln>
            <a:noFill/>
          </a:ln>
        </p:spPr>
      </p:pic>
      <p:pic>
        <p:nvPicPr>
          <p:cNvPr id="876" name="Google Shape;876;p156"/>
          <p:cNvPicPr preferRelativeResize="0"/>
          <p:nvPr/>
        </p:nvPicPr>
        <p:blipFill>
          <a:blip r:embed="rId12">
            <a:alphaModFix/>
          </a:blip>
          <a:stretch>
            <a:fillRect/>
          </a:stretch>
        </p:blipFill>
        <p:spPr>
          <a:xfrm>
            <a:off x="7526725" y="1504975"/>
            <a:ext cx="956775" cy="956725"/>
          </a:xfrm>
          <a:prstGeom prst="rect">
            <a:avLst/>
          </a:prstGeom>
          <a:noFill/>
          <a:ln>
            <a:noFill/>
          </a:ln>
        </p:spPr>
      </p:pic>
      <p:pic>
        <p:nvPicPr>
          <p:cNvPr id="877" name="Google Shape;877;p156"/>
          <p:cNvPicPr preferRelativeResize="0"/>
          <p:nvPr/>
        </p:nvPicPr>
        <p:blipFill>
          <a:blip r:embed="rId13">
            <a:alphaModFix/>
          </a:blip>
          <a:stretch>
            <a:fillRect/>
          </a:stretch>
        </p:blipFill>
        <p:spPr>
          <a:xfrm>
            <a:off x="7526737" y="2541950"/>
            <a:ext cx="956775" cy="956775"/>
          </a:xfrm>
          <a:prstGeom prst="rect">
            <a:avLst/>
          </a:prstGeom>
          <a:noFill/>
          <a:ln>
            <a:noFill/>
          </a:ln>
        </p:spPr>
      </p:pic>
      <p:pic>
        <p:nvPicPr>
          <p:cNvPr id="878" name="Google Shape;878;p156"/>
          <p:cNvPicPr preferRelativeResize="0"/>
          <p:nvPr/>
        </p:nvPicPr>
        <p:blipFill>
          <a:blip r:embed="rId14">
            <a:alphaModFix/>
          </a:blip>
          <a:stretch>
            <a:fillRect/>
          </a:stretch>
        </p:blipFill>
        <p:spPr>
          <a:xfrm>
            <a:off x="7526737" y="3573650"/>
            <a:ext cx="956775" cy="956800"/>
          </a:xfrm>
          <a:prstGeom prst="rect">
            <a:avLst/>
          </a:prstGeom>
          <a:noFill/>
          <a:ln>
            <a:noFill/>
          </a:ln>
        </p:spPr>
      </p:pic>
      <p:sp>
        <p:nvSpPr>
          <p:cNvPr id="879" name="Google Shape;879;p156"/>
          <p:cNvSpPr/>
          <p:nvPr/>
        </p:nvSpPr>
        <p:spPr>
          <a:xfrm>
            <a:off x="2471725" y="2912600"/>
            <a:ext cx="479700" cy="1734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57"/>
          <p:cNvSpPr txBox="1"/>
          <p:nvPr>
            <p:ph idx="1" type="subTitle"/>
          </p:nvPr>
        </p:nvSpPr>
        <p:spPr>
          <a:xfrm>
            <a:off x="5295625" y="2008900"/>
            <a:ext cx="3147600" cy="31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Loss</a:t>
            </a:r>
            <a:endParaRPr/>
          </a:p>
        </p:txBody>
      </p:sp>
      <p:sp>
        <p:nvSpPr>
          <p:cNvPr id="885" name="Google Shape;885;p157"/>
          <p:cNvSpPr txBox="1"/>
          <p:nvPr>
            <p:ph type="title"/>
          </p:nvPr>
        </p:nvSpPr>
        <p:spPr>
          <a:xfrm>
            <a:off x="713051" y="386500"/>
            <a:ext cx="5374200" cy="94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Spatial-Correlative Loss</a:t>
            </a:r>
            <a:endParaRPr/>
          </a:p>
        </p:txBody>
      </p:sp>
      <p:sp>
        <p:nvSpPr>
          <p:cNvPr id="886" name="Google Shape;886;p157"/>
          <p:cNvSpPr txBox="1"/>
          <p:nvPr>
            <p:ph idx="2" type="body"/>
          </p:nvPr>
        </p:nvSpPr>
        <p:spPr>
          <a:xfrm>
            <a:off x="975225" y="1335700"/>
            <a:ext cx="5781000" cy="90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Base on the structure of CycleGAN, Zheng et.al., (2021) proposed spatial correlative loss, which can learn the similarity map of the picture.</a:t>
            </a:r>
            <a:endParaRPr/>
          </a:p>
        </p:txBody>
      </p:sp>
      <p:sp>
        <p:nvSpPr>
          <p:cNvPr id="887" name="Google Shape;887;p157"/>
          <p:cNvSpPr txBox="1"/>
          <p:nvPr>
            <p:ph idx="3" type="body"/>
          </p:nvPr>
        </p:nvSpPr>
        <p:spPr>
          <a:xfrm>
            <a:off x="5386600" y="2169600"/>
            <a:ext cx="3395700" cy="92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calculation of each point in the spatial similarity matrix</a:t>
            </a:r>
            <a:endParaRPr/>
          </a:p>
        </p:txBody>
      </p:sp>
      <p:sp>
        <p:nvSpPr>
          <p:cNvPr id="888" name="Google Shape;888;p157"/>
          <p:cNvSpPr txBox="1"/>
          <p:nvPr>
            <p:ph idx="4" type="subTitle"/>
          </p:nvPr>
        </p:nvSpPr>
        <p:spPr>
          <a:xfrm>
            <a:off x="862025" y="1098150"/>
            <a:ext cx="3023100" cy="31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a:t>Structure</a:t>
            </a:r>
            <a:endParaRPr/>
          </a:p>
        </p:txBody>
      </p:sp>
      <p:pic>
        <p:nvPicPr>
          <p:cNvPr id="889" name="Google Shape;889;p157"/>
          <p:cNvPicPr preferRelativeResize="0"/>
          <p:nvPr/>
        </p:nvPicPr>
        <p:blipFill>
          <a:blip r:embed="rId3">
            <a:alphaModFix/>
          </a:blip>
          <a:stretch>
            <a:fillRect/>
          </a:stretch>
        </p:blipFill>
        <p:spPr>
          <a:xfrm>
            <a:off x="1063778" y="2237500"/>
            <a:ext cx="3929375" cy="2607150"/>
          </a:xfrm>
          <a:prstGeom prst="rect">
            <a:avLst/>
          </a:prstGeom>
          <a:noFill/>
          <a:ln>
            <a:noFill/>
          </a:ln>
        </p:spPr>
      </p:pic>
      <p:pic>
        <p:nvPicPr>
          <p:cNvPr id="890" name="Google Shape;890;p157"/>
          <p:cNvPicPr preferRelativeResize="0"/>
          <p:nvPr/>
        </p:nvPicPr>
        <p:blipFill>
          <a:blip r:embed="rId4">
            <a:alphaModFix/>
          </a:blip>
          <a:stretch>
            <a:fillRect/>
          </a:stretch>
        </p:blipFill>
        <p:spPr>
          <a:xfrm>
            <a:off x="6102362" y="2761450"/>
            <a:ext cx="1964171" cy="921000"/>
          </a:xfrm>
          <a:prstGeom prst="rect">
            <a:avLst/>
          </a:prstGeom>
          <a:noFill/>
          <a:ln>
            <a:noFill/>
          </a:ln>
        </p:spPr>
      </p:pic>
      <p:sp>
        <p:nvSpPr>
          <p:cNvPr id="891" name="Google Shape;891;p157"/>
          <p:cNvSpPr txBox="1"/>
          <p:nvPr>
            <p:ph idx="3" type="body"/>
          </p:nvPr>
        </p:nvSpPr>
        <p:spPr>
          <a:xfrm>
            <a:off x="5386600" y="3763925"/>
            <a:ext cx="3929400" cy="92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t>
            </a:r>
            <a:r>
              <a:rPr lang="en"/>
              <a:t>definition</a:t>
            </a:r>
            <a:r>
              <a:rPr lang="en"/>
              <a:t> of spatial correlative loss</a:t>
            </a:r>
            <a:endParaRPr/>
          </a:p>
        </p:txBody>
      </p:sp>
      <p:pic>
        <p:nvPicPr>
          <p:cNvPr id="892" name="Google Shape;892;p157"/>
          <p:cNvPicPr preferRelativeResize="0"/>
          <p:nvPr/>
        </p:nvPicPr>
        <p:blipFill>
          <a:blip r:embed="rId5">
            <a:alphaModFix/>
          </a:blip>
          <a:stretch>
            <a:fillRect/>
          </a:stretch>
        </p:blipFill>
        <p:spPr>
          <a:xfrm>
            <a:off x="6264835" y="4284775"/>
            <a:ext cx="1639225" cy="50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31"/>
          <p:cNvSpPr/>
          <p:nvPr/>
        </p:nvSpPr>
        <p:spPr>
          <a:xfrm>
            <a:off x="1159825" y="1123670"/>
            <a:ext cx="1221600" cy="122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31"/>
          <p:cNvSpPr txBox="1"/>
          <p:nvPr>
            <p:ph idx="2" type="title"/>
          </p:nvPr>
        </p:nvSpPr>
        <p:spPr>
          <a:xfrm>
            <a:off x="4695525" y="2937698"/>
            <a:ext cx="4133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607" name="Google Shape;607;p131"/>
          <p:cNvSpPr txBox="1"/>
          <p:nvPr>
            <p:ph idx="1" type="body"/>
          </p:nvPr>
        </p:nvSpPr>
        <p:spPr>
          <a:xfrm>
            <a:off x="4695525" y="3636550"/>
            <a:ext cx="337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Using GAN and its extension to solve image-to-image translation</a:t>
            </a:r>
            <a:endParaRPr b="1"/>
          </a:p>
        </p:txBody>
      </p:sp>
      <p:sp>
        <p:nvSpPr>
          <p:cNvPr id="608" name="Google Shape;608;p131"/>
          <p:cNvSpPr txBox="1"/>
          <p:nvPr>
            <p:ph type="title"/>
          </p:nvPr>
        </p:nvSpPr>
        <p:spPr>
          <a:xfrm>
            <a:off x="832700" y="1402518"/>
            <a:ext cx="1957500" cy="66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09" name="Google Shape;609;p131">
            <a:hlinkClick/>
          </p:cNvPr>
          <p:cNvSpPr/>
          <p:nvPr/>
        </p:nvSpPr>
        <p:spPr>
          <a:xfrm>
            <a:off x="8432038" y="171825"/>
            <a:ext cx="422125" cy="367675"/>
          </a:xfrm>
          <a:custGeom>
            <a:rect b="b" l="l" r="r" t="t"/>
            <a:pathLst>
              <a:path extrusionOk="0" h="14707" w="16885">
                <a:moveTo>
                  <a:pt x="8492" y="0"/>
                </a:moveTo>
                <a:cubicBezTo>
                  <a:pt x="8259" y="0"/>
                  <a:pt x="8011" y="62"/>
                  <a:pt x="7827" y="187"/>
                </a:cubicBezTo>
                <a:lnTo>
                  <a:pt x="378" y="6761"/>
                </a:lnTo>
                <a:cubicBezTo>
                  <a:pt x="1" y="7010"/>
                  <a:pt x="120" y="7258"/>
                  <a:pt x="626" y="7258"/>
                </a:cubicBezTo>
                <a:lnTo>
                  <a:pt x="2861" y="7258"/>
                </a:lnTo>
                <a:lnTo>
                  <a:pt x="2861" y="14091"/>
                </a:lnTo>
                <a:cubicBezTo>
                  <a:pt x="2861" y="14339"/>
                  <a:pt x="3229" y="14707"/>
                  <a:pt x="3606" y="14707"/>
                </a:cubicBezTo>
                <a:lnTo>
                  <a:pt x="6337" y="14707"/>
                </a:lnTo>
                <a:lnTo>
                  <a:pt x="6337" y="10238"/>
                </a:lnTo>
                <a:cubicBezTo>
                  <a:pt x="6337" y="9870"/>
                  <a:pt x="6705" y="9622"/>
                  <a:pt x="7082" y="9622"/>
                </a:cubicBezTo>
                <a:lnTo>
                  <a:pt x="9933" y="9622"/>
                </a:lnTo>
                <a:cubicBezTo>
                  <a:pt x="10310" y="9622"/>
                  <a:pt x="10558" y="9870"/>
                  <a:pt x="10558" y="10238"/>
                </a:cubicBezTo>
                <a:lnTo>
                  <a:pt x="10558" y="14707"/>
                </a:lnTo>
                <a:lnTo>
                  <a:pt x="13409" y="14707"/>
                </a:lnTo>
                <a:cubicBezTo>
                  <a:pt x="13786" y="14707"/>
                  <a:pt x="14034" y="14339"/>
                  <a:pt x="14034" y="14091"/>
                </a:cubicBezTo>
                <a:lnTo>
                  <a:pt x="14034" y="7258"/>
                </a:lnTo>
                <a:lnTo>
                  <a:pt x="16388" y="7258"/>
                </a:lnTo>
                <a:cubicBezTo>
                  <a:pt x="16766" y="7258"/>
                  <a:pt x="16885" y="7010"/>
                  <a:pt x="16517" y="6761"/>
                </a:cubicBezTo>
                <a:lnTo>
                  <a:pt x="9069" y="187"/>
                </a:lnTo>
                <a:cubicBezTo>
                  <a:pt x="8944" y="62"/>
                  <a:pt x="8726" y="0"/>
                  <a:pt x="8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8"/>
          <p:cNvSpPr txBox="1"/>
          <p:nvPr>
            <p:ph idx="3" type="body"/>
          </p:nvPr>
        </p:nvSpPr>
        <p:spPr>
          <a:xfrm>
            <a:off x="5456550" y="3967275"/>
            <a:ext cx="34728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Clr>
                <a:schemeClr val="dk1"/>
              </a:buClr>
              <a:buSzPts val="1100"/>
              <a:buFont typeface="Arial"/>
              <a:buNone/>
            </a:pPr>
            <a:r>
              <a:rPr lang="en"/>
              <a:t>Results on selfie2anime  datasets</a:t>
            </a:r>
            <a:endParaRPr/>
          </a:p>
        </p:txBody>
      </p:sp>
      <p:pic>
        <p:nvPicPr>
          <p:cNvPr id="898" name="Google Shape;898;p158"/>
          <p:cNvPicPr preferRelativeResize="0"/>
          <p:nvPr/>
        </p:nvPicPr>
        <p:blipFill rotWithShape="1">
          <a:blip r:embed="rId3">
            <a:alphaModFix/>
          </a:blip>
          <a:srcRect b="0" l="0" r="0" t="0"/>
          <a:stretch/>
        </p:blipFill>
        <p:spPr>
          <a:xfrm>
            <a:off x="7533800" y="3046525"/>
            <a:ext cx="794950" cy="794950"/>
          </a:xfrm>
          <a:prstGeom prst="rect">
            <a:avLst/>
          </a:prstGeom>
          <a:noFill/>
          <a:ln>
            <a:noFill/>
          </a:ln>
        </p:spPr>
      </p:pic>
      <p:pic>
        <p:nvPicPr>
          <p:cNvPr id="899" name="Google Shape;899;p158"/>
          <p:cNvPicPr preferRelativeResize="0"/>
          <p:nvPr/>
        </p:nvPicPr>
        <p:blipFill rotWithShape="1">
          <a:blip r:embed="rId4">
            <a:alphaModFix/>
          </a:blip>
          <a:srcRect b="0" l="0" r="0" t="0"/>
          <a:stretch/>
        </p:blipFill>
        <p:spPr>
          <a:xfrm>
            <a:off x="7533800" y="2311450"/>
            <a:ext cx="794950" cy="794950"/>
          </a:xfrm>
          <a:prstGeom prst="rect">
            <a:avLst/>
          </a:prstGeom>
          <a:noFill/>
          <a:ln>
            <a:noFill/>
          </a:ln>
        </p:spPr>
      </p:pic>
      <p:pic>
        <p:nvPicPr>
          <p:cNvPr id="900" name="Google Shape;900;p158"/>
          <p:cNvPicPr preferRelativeResize="0"/>
          <p:nvPr/>
        </p:nvPicPr>
        <p:blipFill rotWithShape="1">
          <a:blip r:embed="rId5">
            <a:alphaModFix/>
          </a:blip>
          <a:srcRect b="0" l="0" r="0" t="0"/>
          <a:stretch/>
        </p:blipFill>
        <p:spPr>
          <a:xfrm>
            <a:off x="7533800" y="1507275"/>
            <a:ext cx="794950" cy="827600"/>
          </a:xfrm>
          <a:prstGeom prst="rect">
            <a:avLst/>
          </a:prstGeom>
          <a:noFill/>
          <a:ln>
            <a:noFill/>
          </a:ln>
        </p:spPr>
      </p:pic>
      <p:sp>
        <p:nvSpPr>
          <p:cNvPr id="901" name="Google Shape;901;p158"/>
          <p:cNvSpPr txBox="1"/>
          <p:nvPr>
            <p:ph type="title"/>
          </p:nvPr>
        </p:nvSpPr>
        <p:spPr>
          <a:xfrm>
            <a:off x="589700" y="272400"/>
            <a:ext cx="4666500" cy="57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Spatial-Correlative Loss</a:t>
            </a:r>
            <a:endParaRPr/>
          </a:p>
        </p:txBody>
      </p:sp>
      <p:sp>
        <p:nvSpPr>
          <p:cNvPr id="902" name="Google Shape;902;p158"/>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100000"/>
              </a:lnSpc>
              <a:spcBef>
                <a:spcPts val="0"/>
              </a:spcBef>
              <a:spcAft>
                <a:spcPts val="0"/>
              </a:spcAft>
              <a:buClr>
                <a:srgbClr val="000000"/>
              </a:buClr>
              <a:buSzPts val="2400"/>
              <a:buFont typeface="Montserrat"/>
              <a:buChar char="●"/>
            </a:pPr>
            <a:r>
              <a:rPr b="1" i="0" lang="en" sz="2400" u="none" cap="none" strike="noStrike">
                <a:solidFill>
                  <a:srgbClr val="000000"/>
                </a:solidFill>
                <a:latin typeface="Montserrat"/>
                <a:ea typeface="Montserrat"/>
                <a:cs typeface="Montserrat"/>
                <a:sym typeface="Montserrat"/>
              </a:rPr>
              <a:t>Results</a:t>
            </a:r>
            <a:endParaRPr b="1" i="0" sz="2400" u="none" cap="none" strike="noStrike">
              <a:solidFill>
                <a:srgbClr val="000000"/>
              </a:solidFill>
              <a:latin typeface="Montserrat"/>
              <a:ea typeface="Montserrat"/>
              <a:cs typeface="Montserrat"/>
              <a:sym typeface="Montserrat"/>
            </a:endParaRPr>
          </a:p>
        </p:txBody>
      </p:sp>
      <p:pic>
        <p:nvPicPr>
          <p:cNvPr id="903" name="Google Shape;903;p158"/>
          <p:cNvPicPr preferRelativeResize="0"/>
          <p:nvPr/>
        </p:nvPicPr>
        <p:blipFill rotWithShape="1">
          <a:blip r:embed="rId6">
            <a:alphaModFix/>
          </a:blip>
          <a:srcRect b="0" l="0" r="0" t="0"/>
          <a:stretch/>
        </p:blipFill>
        <p:spPr>
          <a:xfrm>
            <a:off x="3814350" y="1529085"/>
            <a:ext cx="794950" cy="794950"/>
          </a:xfrm>
          <a:prstGeom prst="rect">
            <a:avLst/>
          </a:prstGeom>
          <a:noFill/>
          <a:ln>
            <a:noFill/>
          </a:ln>
        </p:spPr>
      </p:pic>
      <p:pic>
        <p:nvPicPr>
          <p:cNvPr id="904" name="Google Shape;904;p158"/>
          <p:cNvPicPr preferRelativeResize="0"/>
          <p:nvPr/>
        </p:nvPicPr>
        <p:blipFill rotWithShape="1">
          <a:blip r:embed="rId7">
            <a:alphaModFix/>
          </a:blip>
          <a:srcRect b="0" l="0" r="0" t="0"/>
          <a:stretch/>
        </p:blipFill>
        <p:spPr>
          <a:xfrm>
            <a:off x="3814350" y="2316936"/>
            <a:ext cx="794950" cy="794950"/>
          </a:xfrm>
          <a:prstGeom prst="rect">
            <a:avLst/>
          </a:prstGeom>
          <a:noFill/>
          <a:ln>
            <a:noFill/>
          </a:ln>
        </p:spPr>
      </p:pic>
      <p:pic>
        <p:nvPicPr>
          <p:cNvPr id="905" name="Google Shape;905;p158"/>
          <p:cNvPicPr preferRelativeResize="0"/>
          <p:nvPr/>
        </p:nvPicPr>
        <p:blipFill rotWithShape="1">
          <a:blip r:embed="rId8">
            <a:alphaModFix/>
          </a:blip>
          <a:srcRect b="0" l="0" r="0" t="0"/>
          <a:stretch/>
        </p:blipFill>
        <p:spPr>
          <a:xfrm>
            <a:off x="3814350" y="3061025"/>
            <a:ext cx="794950" cy="794950"/>
          </a:xfrm>
          <a:prstGeom prst="rect">
            <a:avLst/>
          </a:prstGeom>
          <a:noFill/>
          <a:ln>
            <a:noFill/>
          </a:ln>
        </p:spPr>
      </p:pic>
      <p:sp>
        <p:nvSpPr>
          <p:cNvPr id="906" name="Google Shape;906;p158"/>
          <p:cNvSpPr txBox="1"/>
          <p:nvPr>
            <p:ph idx="3" type="body"/>
          </p:nvPr>
        </p:nvSpPr>
        <p:spPr>
          <a:xfrm>
            <a:off x="1783475" y="3967275"/>
            <a:ext cx="34728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Clr>
                <a:schemeClr val="dk1"/>
              </a:buClr>
              <a:buSzPts val="1100"/>
              <a:buFont typeface="Arial"/>
              <a:buNone/>
            </a:pPr>
            <a:r>
              <a:rPr lang="en"/>
              <a:t>Results on horse2zebra  datasets</a:t>
            </a:r>
            <a:endParaRPr/>
          </a:p>
        </p:txBody>
      </p:sp>
      <p:pic>
        <p:nvPicPr>
          <p:cNvPr id="907" name="Google Shape;907;p158"/>
          <p:cNvPicPr preferRelativeResize="0"/>
          <p:nvPr/>
        </p:nvPicPr>
        <p:blipFill rotWithShape="1">
          <a:blip r:embed="rId9">
            <a:alphaModFix/>
          </a:blip>
          <a:srcRect b="0" l="0" r="0" t="0"/>
          <a:stretch/>
        </p:blipFill>
        <p:spPr>
          <a:xfrm>
            <a:off x="1919265" y="1540063"/>
            <a:ext cx="794950" cy="788806"/>
          </a:xfrm>
          <a:prstGeom prst="rect">
            <a:avLst/>
          </a:prstGeom>
          <a:noFill/>
          <a:ln>
            <a:noFill/>
          </a:ln>
        </p:spPr>
      </p:pic>
      <p:pic>
        <p:nvPicPr>
          <p:cNvPr descr="一張含有 地面, 戶外, 海灘, 哺乳動物 的圖片&#10;&#10;自動產生的描述" id="908" name="Google Shape;908;p158"/>
          <p:cNvPicPr preferRelativeResize="0"/>
          <p:nvPr/>
        </p:nvPicPr>
        <p:blipFill rotWithShape="1">
          <a:blip r:embed="rId10">
            <a:alphaModFix/>
          </a:blip>
          <a:srcRect b="0" l="0" r="0" t="0"/>
          <a:stretch/>
        </p:blipFill>
        <p:spPr>
          <a:xfrm>
            <a:off x="1919265" y="2331942"/>
            <a:ext cx="794950" cy="794950"/>
          </a:xfrm>
          <a:prstGeom prst="rect">
            <a:avLst/>
          </a:prstGeom>
          <a:noFill/>
          <a:ln>
            <a:noFill/>
          </a:ln>
        </p:spPr>
      </p:pic>
      <p:pic>
        <p:nvPicPr>
          <p:cNvPr descr="一張含有 草, 戶外, 樹狀, 哺乳動物 的圖片&#10;&#10;自動產生的描述" id="909" name="Google Shape;909;p158"/>
          <p:cNvPicPr preferRelativeResize="0"/>
          <p:nvPr/>
        </p:nvPicPr>
        <p:blipFill rotWithShape="1">
          <a:blip r:embed="rId11">
            <a:alphaModFix/>
          </a:blip>
          <a:srcRect b="0" l="0" r="0" t="0"/>
          <a:stretch/>
        </p:blipFill>
        <p:spPr>
          <a:xfrm>
            <a:off x="1919265" y="3126892"/>
            <a:ext cx="794950" cy="794950"/>
          </a:xfrm>
          <a:prstGeom prst="rect">
            <a:avLst/>
          </a:prstGeom>
          <a:noFill/>
          <a:ln>
            <a:noFill/>
          </a:ln>
        </p:spPr>
      </p:pic>
      <p:pic>
        <p:nvPicPr>
          <p:cNvPr descr="一張含有 斑馬, 草, 戶外, 樹狀 的圖片&#10;&#10;自動產生的描述" id="910" name="Google Shape;910;p158"/>
          <p:cNvPicPr preferRelativeResize="0"/>
          <p:nvPr/>
        </p:nvPicPr>
        <p:blipFill rotWithShape="1">
          <a:blip r:embed="rId12">
            <a:alphaModFix/>
          </a:blip>
          <a:srcRect b="0" l="0" r="0" t="0"/>
          <a:stretch/>
        </p:blipFill>
        <p:spPr>
          <a:xfrm>
            <a:off x="2714215" y="3123819"/>
            <a:ext cx="794950" cy="794950"/>
          </a:xfrm>
          <a:prstGeom prst="rect">
            <a:avLst/>
          </a:prstGeom>
          <a:noFill/>
          <a:ln>
            <a:noFill/>
          </a:ln>
        </p:spPr>
      </p:pic>
      <p:pic>
        <p:nvPicPr>
          <p:cNvPr descr="一張含有 斑馬, 地面, 戶外, 哺乳動物 的圖片&#10;&#10;自動產生的描述" id="911" name="Google Shape;911;p158"/>
          <p:cNvPicPr preferRelativeResize="0"/>
          <p:nvPr/>
        </p:nvPicPr>
        <p:blipFill rotWithShape="1">
          <a:blip r:embed="rId13">
            <a:alphaModFix/>
          </a:blip>
          <a:srcRect b="0" l="0" r="0" t="0"/>
          <a:stretch/>
        </p:blipFill>
        <p:spPr>
          <a:xfrm>
            <a:off x="2714212" y="2330406"/>
            <a:ext cx="794950" cy="794950"/>
          </a:xfrm>
          <a:prstGeom prst="rect">
            <a:avLst/>
          </a:prstGeom>
          <a:noFill/>
          <a:ln>
            <a:noFill/>
          </a:ln>
        </p:spPr>
      </p:pic>
      <p:pic>
        <p:nvPicPr>
          <p:cNvPr descr="一張含有 戶外, 哺乳動物, 排名 的圖片&#10;&#10;自動產生的描述" id="912" name="Google Shape;912;p158"/>
          <p:cNvPicPr preferRelativeResize="0"/>
          <p:nvPr/>
        </p:nvPicPr>
        <p:blipFill rotWithShape="1">
          <a:blip r:embed="rId14">
            <a:alphaModFix/>
          </a:blip>
          <a:srcRect b="0" l="0" r="0" t="0"/>
          <a:stretch/>
        </p:blipFill>
        <p:spPr>
          <a:xfrm>
            <a:off x="2714212" y="1535456"/>
            <a:ext cx="794950" cy="794950"/>
          </a:xfrm>
          <a:prstGeom prst="rect">
            <a:avLst/>
          </a:prstGeom>
          <a:noFill/>
          <a:ln>
            <a:noFill/>
          </a:ln>
        </p:spPr>
      </p:pic>
      <p:pic>
        <p:nvPicPr>
          <p:cNvPr descr="一張含有 人員, 女人 的圖片&#10;&#10;自動產生的描述" id="913" name="Google Shape;913;p158"/>
          <p:cNvPicPr preferRelativeResize="0"/>
          <p:nvPr/>
        </p:nvPicPr>
        <p:blipFill rotWithShape="1">
          <a:blip r:embed="rId15">
            <a:alphaModFix/>
          </a:blip>
          <a:srcRect b="0" l="0" r="0" t="0"/>
          <a:stretch/>
        </p:blipFill>
        <p:spPr>
          <a:xfrm>
            <a:off x="5642487" y="1514550"/>
            <a:ext cx="794950" cy="794950"/>
          </a:xfrm>
          <a:prstGeom prst="rect">
            <a:avLst/>
          </a:prstGeom>
          <a:noFill/>
          <a:ln>
            <a:noFill/>
          </a:ln>
        </p:spPr>
      </p:pic>
      <p:pic>
        <p:nvPicPr>
          <p:cNvPr descr="一張含有 文字, 人員 的圖片&#10;&#10;自動產生的描述" id="914" name="Google Shape;914;p158"/>
          <p:cNvPicPr preferRelativeResize="0"/>
          <p:nvPr/>
        </p:nvPicPr>
        <p:blipFill rotWithShape="1">
          <a:blip r:embed="rId16">
            <a:alphaModFix/>
          </a:blip>
          <a:srcRect b="0" l="0" r="0" t="0"/>
          <a:stretch/>
        </p:blipFill>
        <p:spPr>
          <a:xfrm>
            <a:off x="5642484" y="2311450"/>
            <a:ext cx="794950" cy="794950"/>
          </a:xfrm>
          <a:prstGeom prst="rect">
            <a:avLst/>
          </a:prstGeom>
          <a:noFill/>
          <a:ln>
            <a:noFill/>
          </a:ln>
        </p:spPr>
      </p:pic>
      <p:pic>
        <p:nvPicPr>
          <p:cNvPr descr="一張含有 人員, 女人, 頭飾, 室內 的圖片&#10;&#10;自動產生的描述" id="915" name="Google Shape;915;p158"/>
          <p:cNvPicPr preferRelativeResize="0"/>
          <p:nvPr/>
        </p:nvPicPr>
        <p:blipFill rotWithShape="1">
          <a:blip r:embed="rId17">
            <a:alphaModFix/>
          </a:blip>
          <a:srcRect b="0" l="0" r="0" t="0"/>
          <a:stretch/>
        </p:blipFill>
        <p:spPr>
          <a:xfrm>
            <a:off x="5642481" y="3110592"/>
            <a:ext cx="794950" cy="794950"/>
          </a:xfrm>
          <a:prstGeom prst="rect">
            <a:avLst/>
          </a:prstGeom>
          <a:noFill/>
          <a:ln>
            <a:noFill/>
          </a:ln>
        </p:spPr>
      </p:pic>
      <p:pic>
        <p:nvPicPr>
          <p:cNvPr descr="一張含有 文字 的圖片&#10;&#10;自動產生的描述" id="916" name="Google Shape;916;p158"/>
          <p:cNvPicPr preferRelativeResize="0"/>
          <p:nvPr/>
        </p:nvPicPr>
        <p:blipFill rotWithShape="1">
          <a:blip r:embed="rId18">
            <a:alphaModFix/>
          </a:blip>
          <a:srcRect b="0" l="0" r="0" t="0"/>
          <a:stretch/>
        </p:blipFill>
        <p:spPr>
          <a:xfrm>
            <a:off x="6433662" y="1512308"/>
            <a:ext cx="794950" cy="794950"/>
          </a:xfrm>
          <a:prstGeom prst="rect">
            <a:avLst/>
          </a:prstGeom>
          <a:noFill/>
          <a:ln>
            <a:noFill/>
          </a:ln>
        </p:spPr>
      </p:pic>
      <p:pic>
        <p:nvPicPr>
          <p:cNvPr descr="一張含有 文字, 美工圖案 的圖片&#10;&#10;自動產生的描述" id="917" name="Google Shape;917;p158"/>
          <p:cNvPicPr preferRelativeResize="0"/>
          <p:nvPr/>
        </p:nvPicPr>
        <p:blipFill rotWithShape="1">
          <a:blip r:embed="rId19">
            <a:alphaModFix/>
          </a:blip>
          <a:srcRect b="0" l="0" r="0" t="0"/>
          <a:stretch/>
        </p:blipFill>
        <p:spPr>
          <a:xfrm>
            <a:off x="6433662" y="2311450"/>
            <a:ext cx="794950" cy="794950"/>
          </a:xfrm>
          <a:prstGeom prst="rect">
            <a:avLst/>
          </a:prstGeom>
          <a:noFill/>
          <a:ln>
            <a:noFill/>
          </a:ln>
        </p:spPr>
      </p:pic>
      <p:pic>
        <p:nvPicPr>
          <p:cNvPr descr="一張含有 服裝 的圖片&#10;&#10;自動產生的描述" id="918" name="Google Shape;918;p158"/>
          <p:cNvPicPr preferRelativeResize="0"/>
          <p:nvPr/>
        </p:nvPicPr>
        <p:blipFill rotWithShape="1">
          <a:blip r:embed="rId20">
            <a:alphaModFix/>
          </a:blip>
          <a:srcRect b="0" l="0" r="0" t="0"/>
          <a:stretch/>
        </p:blipFill>
        <p:spPr>
          <a:xfrm>
            <a:off x="6437431" y="3114005"/>
            <a:ext cx="794951" cy="7949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9"/>
          <p:cNvSpPr txBox="1"/>
          <p:nvPr>
            <p:ph idx="2" type="body"/>
          </p:nvPr>
        </p:nvSpPr>
        <p:spPr>
          <a:xfrm>
            <a:off x="5305650" y="4265750"/>
            <a:ext cx="33555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1100"/>
              <a:t>FID score on selfie2anime test datasets</a:t>
            </a:r>
            <a:endParaRPr b="1" sz="1100"/>
          </a:p>
        </p:txBody>
      </p:sp>
      <p:sp>
        <p:nvSpPr>
          <p:cNvPr id="924" name="Google Shape;924;p159"/>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Results (FID)</a:t>
            </a:r>
            <a:endParaRPr b="1" sz="2400">
              <a:latin typeface="Montserrat"/>
              <a:ea typeface="Montserrat"/>
              <a:cs typeface="Montserrat"/>
              <a:sym typeface="Montserrat"/>
            </a:endParaRPr>
          </a:p>
        </p:txBody>
      </p:sp>
      <p:sp>
        <p:nvSpPr>
          <p:cNvPr id="925" name="Google Shape;925;p159"/>
          <p:cNvSpPr txBox="1"/>
          <p:nvPr>
            <p:ph idx="2" type="body"/>
          </p:nvPr>
        </p:nvSpPr>
        <p:spPr>
          <a:xfrm>
            <a:off x="1108138" y="4265725"/>
            <a:ext cx="3261000" cy="36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1100"/>
              <a:t>FID score on horse2zebra test datasets</a:t>
            </a:r>
            <a:endParaRPr b="1" sz="1100"/>
          </a:p>
        </p:txBody>
      </p:sp>
      <p:pic>
        <p:nvPicPr>
          <p:cNvPr id="926" name="Google Shape;926;p159"/>
          <p:cNvPicPr preferRelativeResize="0"/>
          <p:nvPr/>
        </p:nvPicPr>
        <p:blipFill>
          <a:blip r:embed="rId3">
            <a:alphaModFix/>
          </a:blip>
          <a:stretch>
            <a:fillRect/>
          </a:stretch>
        </p:blipFill>
        <p:spPr>
          <a:xfrm>
            <a:off x="915764" y="1521112"/>
            <a:ext cx="3645735" cy="2621225"/>
          </a:xfrm>
          <a:prstGeom prst="rect">
            <a:avLst/>
          </a:prstGeom>
          <a:noFill/>
          <a:ln>
            <a:noFill/>
          </a:ln>
        </p:spPr>
      </p:pic>
      <p:pic>
        <p:nvPicPr>
          <p:cNvPr id="927" name="Google Shape;927;p159"/>
          <p:cNvPicPr preferRelativeResize="0"/>
          <p:nvPr/>
        </p:nvPicPr>
        <p:blipFill>
          <a:blip r:embed="rId4">
            <a:alphaModFix/>
          </a:blip>
          <a:stretch>
            <a:fillRect/>
          </a:stretch>
        </p:blipFill>
        <p:spPr>
          <a:xfrm>
            <a:off x="4928775" y="1521100"/>
            <a:ext cx="3543518" cy="2662325"/>
          </a:xfrm>
          <a:prstGeom prst="rect">
            <a:avLst/>
          </a:prstGeom>
          <a:noFill/>
          <a:ln>
            <a:noFill/>
          </a:ln>
        </p:spPr>
      </p:pic>
      <p:sp>
        <p:nvSpPr>
          <p:cNvPr id="928" name="Google Shape;928;p159"/>
          <p:cNvSpPr txBox="1"/>
          <p:nvPr>
            <p:ph type="title"/>
          </p:nvPr>
        </p:nvSpPr>
        <p:spPr>
          <a:xfrm>
            <a:off x="606000" y="272400"/>
            <a:ext cx="46665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Spatial-Correlative Loss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60"/>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latin typeface="Montserrat"/>
              <a:ea typeface="Montserrat"/>
              <a:cs typeface="Montserrat"/>
              <a:sym typeface="Montserrat"/>
            </a:endParaRPr>
          </a:p>
        </p:txBody>
      </p:sp>
      <p:sp>
        <p:nvSpPr>
          <p:cNvPr id="934" name="Google Shape;934;p160"/>
          <p:cNvSpPr txBox="1"/>
          <p:nvPr>
            <p:ph type="title"/>
          </p:nvPr>
        </p:nvSpPr>
        <p:spPr>
          <a:xfrm>
            <a:off x="606000" y="272400"/>
            <a:ext cx="7401900" cy="57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Spatial-Correlative Loss is better</a:t>
            </a:r>
            <a:endParaRPr/>
          </a:p>
        </p:txBody>
      </p:sp>
      <p:sp>
        <p:nvSpPr>
          <p:cNvPr id="935" name="Google Shape;935;p160"/>
          <p:cNvSpPr txBox="1"/>
          <p:nvPr/>
        </p:nvSpPr>
        <p:spPr>
          <a:xfrm>
            <a:off x="606000" y="910125"/>
            <a:ext cx="70605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Spatial-Correlative Loss can handle spatial structure of the image instead of simply computing the loss in feature level;</a:t>
            </a:r>
            <a:endParaRPr>
              <a:solidFill>
                <a:schemeClr val="dk1"/>
              </a:solidFill>
              <a:latin typeface="Montserrat"/>
              <a:ea typeface="Montserrat"/>
              <a:cs typeface="Montserrat"/>
              <a:sym typeface="Montserrat"/>
            </a:endParaRPr>
          </a:p>
        </p:txBody>
      </p:sp>
      <p:pic>
        <p:nvPicPr>
          <p:cNvPr id="936" name="Google Shape;936;p160"/>
          <p:cNvPicPr preferRelativeResize="0"/>
          <p:nvPr/>
        </p:nvPicPr>
        <p:blipFill>
          <a:blip r:embed="rId3">
            <a:alphaModFix/>
          </a:blip>
          <a:stretch>
            <a:fillRect/>
          </a:stretch>
        </p:blipFill>
        <p:spPr>
          <a:xfrm>
            <a:off x="1883962" y="1579574"/>
            <a:ext cx="4972700" cy="1984350"/>
          </a:xfrm>
          <a:prstGeom prst="rect">
            <a:avLst/>
          </a:prstGeom>
          <a:noFill/>
          <a:ln>
            <a:noFill/>
          </a:ln>
        </p:spPr>
      </p:pic>
      <p:pic>
        <p:nvPicPr>
          <p:cNvPr id="937" name="Google Shape;937;p160"/>
          <p:cNvPicPr preferRelativeResize="0"/>
          <p:nvPr/>
        </p:nvPicPr>
        <p:blipFill>
          <a:blip r:embed="rId4">
            <a:alphaModFix/>
          </a:blip>
          <a:stretch>
            <a:fillRect/>
          </a:stretch>
        </p:blipFill>
        <p:spPr>
          <a:xfrm>
            <a:off x="2372712" y="3745800"/>
            <a:ext cx="1331718" cy="1205005"/>
          </a:xfrm>
          <a:prstGeom prst="rect">
            <a:avLst/>
          </a:prstGeom>
          <a:noFill/>
          <a:ln>
            <a:noFill/>
          </a:ln>
        </p:spPr>
      </p:pic>
      <p:pic>
        <p:nvPicPr>
          <p:cNvPr id="938" name="Google Shape;938;p160"/>
          <p:cNvPicPr preferRelativeResize="0"/>
          <p:nvPr/>
        </p:nvPicPr>
        <p:blipFill>
          <a:blip r:embed="rId5">
            <a:alphaModFix/>
          </a:blip>
          <a:stretch>
            <a:fillRect/>
          </a:stretch>
        </p:blipFill>
        <p:spPr>
          <a:xfrm>
            <a:off x="3704445" y="3745794"/>
            <a:ext cx="1331718" cy="1205025"/>
          </a:xfrm>
          <a:prstGeom prst="rect">
            <a:avLst/>
          </a:prstGeom>
          <a:noFill/>
          <a:ln>
            <a:noFill/>
          </a:ln>
        </p:spPr>
      </p:pic>
      <p:pic>
        <p:nvPicPr>
          <p:cNvPr descr="一張含有 斑馬, 草, 戶外, 樹狀 的圖片&#10;&#10;自動產生的描述" id="939" name="Google Shape;939;p160"/>
          <p:cNvPicPr preferRelativeResize="0"/>
          <p:nvPr/>
        </p:nvPicPr>
        <p:blipFill rotWithShape="1">
          <a:blip r:embed="rId6">
            <a:alphaModFix/>
          </a:blip>
          <a:srcRect b="0" l="0" r="0" t="0"/>
          <a:stretch/>
        </p:blipFill>
        <p:spPr>
          <a:xfrm>
            <a:off x="5036163" y="3745800"/>
            <a:ext cx="1205025" cy="12050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61"/>
          <p:cNvSpPr/>
          <p:nvPr/>
        </p:nvSpPr>
        <p:spPr>
          <a:xfrm>
            <a:off x="1159825" y="1123670"/>
            <a:ext cx="1221600" cy="122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61"/>
          <p:cNvSpPr txBox="1"/>
          <p:nvPr>
            <p:ph idx="2" type="title"/>
          </p:nvPr>
        </p:nvSpPr>
        <p:spPr>
          <a:xfrm>
            <a:off x="4695525" y="2937698"/>
            <a:ext cx="4133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946" name="Google Shape;946;p161"/>
          <p:cNvSpPr txBox="1"/>
          <p:nvPr>
            <p:ph type="title"/>
          </p:nvPr>
        </p:nvSpPr>
        <p:spPr>
          <a:xfrm>
            <a:off x="832700" y="1402518"/>
            <a:ext cx="1957500" cy="66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947" name="Google Shape;947;p161">
            <a:hlinkClick/>
          </p:cNvPr>
          <p:cNvSpPr/>
          <p:nvPr/>
        </p:nvSpPr>
        <p:spPr>
          <a:xfrm>
            <a:off x="8432038" y="171825"/>
            <a:ext cx="422125" cy="367675"/>
          </a:xfrm>
          <a:custGeom>
            <a:rect b="b" l="l" r="r" t="t"/>
            <a:pathLst>
              <a:path extrusionOk="0" h="14707" w="16885">
                <a:moveTo>
                  <a:pt x="8492" y="0"/>
                </a:moveTo>
                <a:cubicBezTo>
                  <a:pt x="8259" y="0"/>
                  <a:pt x="8011" y="62"/>
                  <a:pt x="7827" y="187"/>
                </a:cubicBezTo>
                <a:lnTo>
                  <a:pt x="378" y="6761"/>
                </a:lnTo>
                <a:cubicBezTo>
                  <a:pt x="1" y="7010"/>
                  <a:pt x="120" y="7258"/>
                  <a:pt x="626" y="7258"/>
                </a:cubicBezTo>
                <a:lnTo>
                  <a:pt x="2861" y="7258"/>
                </a:lnTo>
                <a:lnTo>
                  <a:pt x="2861" y="14091"/>
                </a:lnTo>
                <a:cubicBezTo>
                  <a:pt x="2861" y="14339"/>
                  <a:pt x="3229" y="14707"/>
                  <a:pt x="3606" y="14707"/>
                </a:cubicBezTo>
                <a:lnTo>
                  <a:pt x="6337" y="14707"/>
                </a:lnTo>
                <a:lnTo>
                  <a:pt x="6337" y="10238"/>
                </a:lnTo>
                <a:cubicBezTo>
                  <a:pt x="6337" y="9870"/>
                  <a:pt x="6705" y="9622"/>
                  <a:pt x="7082" y="9622"/>
                </a:cubicBezTo>
                <a:lnTo>
                  <a:pt x="9933" y="9622"/>
                </a:lnTo>
                <a:cubicBezTo>
                  <a:pt x="10310" y="9622"/>
                  <a:pt x="10558" y="9870"/>
                  <a:pt x="10558" y="10238"/>
                </a:cubicBezTo>
                <a:lnTo>
                  <a:pt x="10558" y="14707"/>
                </a:lnTo>
                <a:lnTo>
                  <a:pt x="13409" y="14707"/>
                </a:lnTo>
                <a:cubicBezTo>
                  <a:pt x="13786" y="14707"/>
                  <a:pt x="14034" y="14339"/>
                  <a:pt x="14034" y="14091"/>
                </a:cubicBezTo>
                <a:lnTo>
                  <a:pt x="14034" y="7258"/>
                </a:lnTo>
                <a:lnTo>
                  <a:pt x="16388" y="7258"/>
                </a:lnTo>
                <a:cubicBezTo>
                  <a:pt x="16766" y="7258"/>
                  <a:pt x="16885" y="7010"/>
                  <a:pt x="16517" y="6761"/>
                </a:cubicBezTo>
                <a:lnTo>
                  <a:pt x="9069" y="187"/>
                </a:lnTo>
                <a:cubicBezTo>
                  <a:pt x="8944" y="62"/>
                  <a:pt x="8726" y="0"/>
                  <a:pt x="8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par>
                                <p:cTn fill="hold" nodeType="withEffect" presetClass="entr" presetID="10" presetSubtype="0">
                                  <p:stCondLst>
                                    <p:cond delay="0"/>
                                  </p:stCondLst>
                                  <p:childTnLst>
                                    <p:set>
                                      <p:cBhvr>
                                        <p:cTn dur="1" fill="hold">
                                          <p:stCondLst>
                                            <p:cond delay="0"/>
                                          </p:stCondLst>
                                        </p:cTn>
                                        <p:tgtEl>
                                          <p:spTgt spid="946"/>
                                        </p:tgtEl>
                                        <p:attrNameLst>
                                          <p:attrName>style.visibility</p:attrName>
                                        </p:attrNameLst>
                                      </p:cBhvr>
                                      <p:to>
                                        <p:strVal val="visible"/>
                                      </p:to>
                                    </p:set>
                                    <p:animEffect filter="fade" transition="in">
                                      <p:cBhvr>
                                        <p:cTn dur="1000"/>
                                        <p:tgtEl>
                                          <p:spTgt spid="9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62"/>
          <p:cNvSpPr txBox="1"/>
          <p:nvPr/>
        </p:nvSpPr>
        <p:spPr>
          <a:xfrm>
            <a:off x="863475" y="414575"/>
            <a:ext cx="72057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Montserrat"/>
                <a:ea typeface="Montserrat"/>
                <a:cs typeface="Montserrat"/>
                <a:sym typeface="Montserrat"/>
              </a:rPr>
              <a:t>Our Works:</a:t>
            </a:r>
            <a:endParaRPr b="1" sz="1600">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Implement Pix2Pix, CoGAN, DualGAN, CycleGAN and test on Selfie2anime dataset;</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Compare the translation performance with visual inspection and Frechet Inception Distance (FID) score;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Perform ablation studies on CycleGAN to analyse the network structure;</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Perform Spatial-Correlative Loss to improve the </a:t>
            </a:r>
            <a:r>
              <a:rPr lang="en">
                <a:latin typeface="Montserrat"/>
                <a:ea typeface="Montserrat"/>
                <a:cs typeface="Montserrat"/>
                <a:sym typeface="Montserrat"/>
              </a:rPr>
              <a:t>maintenance</a:t>
            </a:r>
            <a:r>
              <a:rPr lang="en">
                <a:latin typeface="Montserrat"/>
                <a:ea typeface="Montserrat"/>
                <a:cs typeface="Montserrat"/>
                <a:sym typeface="Montserrat"/>
              </a:rPr>
              <a:t> of spatial structure for CycleGAN;</a:t>
            </a:r>
            <a:endParaRPr>
              <a:latin typeface="Montserrat"/>
              <a:ea typeface="Montserrat"/>
              <a:cs typeface="Montserrat"/>
              <a:sym typeface="Montserrat"/>
            </a:endParaRPr>
          </a:p>
        </p:txBody>
      </p:sp>
      <p:sp>
        <p:nvSpPr>
          <p:cNvPr id="953" name="Google Shape;953;p162"/>
          <p:cNvSpPr txBox="1"/>
          <p:nvPr/>
        </p:nvSpPr>
        <p:spPr>
          <a:xfrm>
            <a:off x="867525" y="2630975"/>
            <a:ext cx="71976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Montserrat"/>
                <a:ea typeface="Montserrat"/>
                <a:cs typeface="Montserrat"/>
                <a:sym typeface="Montserrat"/>
              </a:rPr>
              <a:t>Findings:</a:t>
            </a:r>
            <a:endParaRPr b="1" sz="1600">
              <a:latin typeface="Montserrat"/>
              <a:ea typeface="Montserrat"/>
              <a:cs typeface="Montserrat"/>
              <a:sym typeface="Montserrat"/>
            </a:endParaRPr>
          </a:p>
          <a:p>
            <a:pPr indent="0" lvl="0" marL="0" rtl="0" algn="l">
              <a:spcBef>
                <a:spcPts val="0"/>
              </a:spcBef>
              <a:spcAft>
                <a:spcPts val="0"/>
              </a:spcAft>
              <a:buNone/>
            </a:pPr>
            <a:r>
              <a:t/>
            </a:r>
            <a:endParaRPr b="1" sz="16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Pix2Pix requires paired images and would not </a:t>
            </a:r>
            <a:r>
              <a:rPr lang="en">
                <a:solidFill>
                  <a:schemeClr val="dk1"/>
                </a:solidFill>
                <a:latin typeface="Montserrat"/>
                <a:ea typeface="Montserrat"/>
                <a:cs typeface="Montserrat"/>
                <a:sym typeface="Montserrat"/>
              </a:rPr>
              <a:t>compatible</a:t>
            </a:r>
            <a:r>
              <a:rPr lang="en">
                <a:latin typeface="Montserrat"/>
                <a:ea typeface="Montserrat"/>
                <a:cs typeface="Montserrat"/>
                <a:sym typeface="Montserrat"/>
              </a:rPr>
              <a:t> to our data;</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CoGAN is hard to generate high-resolution images and it does not consider the “cycle loss”;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DualGAN shows similar structure with CycleGAN, but different losses;</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CycleGAN adds reconstruction error to achieve forward-backward consistency;</a:t>
            </a:r>
            <a:endParaRPr>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lang="en">
                <a:latin typeface="Montserrat"/>
                <a:ea typeface="Montserrat"/>
                <a:cs typeface="Montserrat"/>
                <a:sym typeface="Montserrat"/>
              </a:rPr>
              <a:t>By using spatial-correlative loss, the performance of the model beats the rest and generates images that is visually better;</a:t>
            </a:r>
            <a:endParaRPr>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63"/>
          <p:cNvSpPr/>
          <p:nvPr/>
        </p:nvSpPr>
        <p:spPr>
          <a:xfrm>
            <a:off x="1159825" y="1123670"/>
            <a:ext cx="1221600" cy="122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3"/>
          <p:cNvSpPr txBox="1"/>
          <p:nvPr>
            <p:ph idx="2" type="title"/>
          </p:nvPr>
        </p:nvSpPr>
        <p:spPr>
          <a:xfrm>
            <a:off x="4695525" y="2937698"/>
            <a:ext cx="4133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Q&amp;A</a:t>
            </a:r>
            <a:endParaRPr/>
          </a:p>
        </p:txBody>
      </p:sp>
      <p:sp>
        <p:nvSpPr>
          <p:cNvPr id="960" name="Google Shape;960;p163"/>
          <p:cNvSpPr txBox="1"/>
          <p:nvPr>
            <p:ph type="title"/>
          </p:nvPr>
        </p:nvSpPr>
        <p:spPr>
          <a:xfrm>
            <a:off x="832700" y="1402518"/>
            <a:ext cx="1957500" cy="66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961" name="Google Shape;961;p163">
            <a:hlinkClick/>
          </p:cNvPr>
          <p:cNvSpPr/>
          <p:nvPr/>
        </p:nvSpPr>
        <p:spPr>
          <a:xfrm>
            <a:off x="8432038" y="171825"/>
            <a:ext cx="422125" cy="367675"/>
          </a:xfrm>
          <a:custGeom>
            <a:rect b="b" l="l" r="r" t="t"/>
            <a:pathLst>
              <a:path extrusionOk="0" h="14707" w="16885">
                <a:moveTo>
                  <a:pt x="8492" y="0"/>
                </a:moveTo>
                <a:cubicBezTo>
                  <a:pt x="8259" y="0"/>
                  <a:pt x="8011" y="62"/>
                  <a:pt x="7827" y="187"/>
                </a:cubicBezTo>
                <a:lnTo>
                  <a:pt x="378" y="6761"/>
                </a:lnTo>
                <a:cubicBezTo>
                  <a:pt x="1" y="7010"/>
                  <a:pt x="120" y="7258"/>
                  <a:pt x="626" y="7258"/>
                </a:cubicBezTo>
                <a:lnTo>
                  <a:pt x="2861" y="7258"/>
                </a:lnTo>
                <a:lnTo>
                  <a:pt x="2861" y="14091"/>
                </a:lnTo>
                <a:cubicBezTo>
                  <a:pt x="2861" y="14339"/>
                  <a:pt x="3229" y="14707"/>
                  <a:pt x="3606" y="14707"/>
                </a:cubicBezTo>
                <a:lnTo>
                  <a:pt x="6337" y="14707"/>
                </a:lnTo>
                <a:lnTo>
                  <a:pt x="6337" y="10238"/>
                </a:lnTo>
                <a:cubicBezTo>
                  <a:pt x="6337" y="9870"/>
                  <a:pt x="6705" y="9622"/>
                  <a:pt x="7082" y="9622"/>
                </a:cubicBezTo>
                <a:lnTo>
                  <a:pt x="9933" y="9622"/>
                </a:lnTo>
                <a:cubicBezTo>
                  <a:pt x="10310" y="9622"/>
                  <a:pt x="10558" y="9870"/>
                  <a:pt x="10558" y="10238"/>
                </a:cubicBezTo>
                <a:lnTo>
                  <a:pt x="10558" y="14707"/>
                </a:lnTo>
                <a:lnTo>
                  <a:pt x="13409" y="14707"/>
                </a:lnTo>
                <a:cubicBezTo>
                  <a:pt x="13786" y="14707"/>
                  <a:pt x="14034" y="14339"/>
                  <a:pt x="14034" y="14091"/>
                </a:cubicBezTo>
                <a:lnTo>
                  <a:pt x="14034" y="7258"/>
                </a:lnTo>
                <a:lnTo>
                  <a:pt x="16388" y="7258"/>
                </a:lnTo>
                <a:cubicBezTo>
                  <a:pt x="16766" y="7258"/>
                  <a:pt x="16885" y="7010"/>
                  <a:pt x="16517" y="6761"/>
                </a:cubicBezTo>
                <a:lnTo>
                  <a:pt x="9069" y="187"/>
                </a:lnTo>
                <a:cubicBezTo>
                  <a:pt x="8944" y="62"/>
                  <a:pt x="8726" y="0"/>
                  <a:pt x="8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32"/>
          <p:cNvSpPr txBox="1"/>
          <p:nvPr>
            <p:ph type="title"/>
          </p:nvPr>
        </p:nvSpPr>
        <p:spPr>
          <a:xfrm>
            <a:off x="632125" y="2064300"/>
            <a:ext cx="3315000" cy="10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Image-to-image Translation</a:t>
            </a:r>
            <a:endParaRPr/>
          </a:p>
        </p:txBody>
      </p:sp>
      <p:sp>
        <p:nvSpPr>
          <p:cNvPr id="615" name="Google Shape;615;p132"/>
          <p:cNvSpPr txBox="1"/>
          <p:nvPr>
            <p:ph idx="1" type="body"/>
          </p:nvPr>
        </p:nvSpPr>
        <p:spPr>
          <a:xfrm>
            <a:off x="4241525" y="863550"/>
            <a:ext cx="3549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Introduction to the problem</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Develop from </a:t>
            </a:r>
            <a:r>
              <a:rPr lang="en">
                <a:solidFill>
                  <a:schemeClr val="dk1"/>
                </a:solidFill>
              </a:rPr>
              <a:t>texture transfer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B</a:t>
            </a:r>
            <a:r>
              <a:rPr lang="en">
                <a:solidFill>
                  <a:schemeClr val="dk1"/>
                </a:solidFill>
              </a:rPr>
              <a:t>ased on pixels and basic image feature</a:t>
            </a:r>
            <a:r>
              <a:rPr lang="en">
                <a:solidFill>
                  <a:schemeClr val="dk1"/>
                </a:solidFill>
              </a:rPr>
              <a:t>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 parts: i</a:t>
            </a:r>
            <a:r>
              <a:rPr lang="en">
                <a:solidFill>
                  <a:schemeClr val="dk1"/>
                </a:solidFill>
              </a:rPr>
              <a:t>mage texture extraction and image reconstruction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rPr b="1" lang="en">
                <a:solidFill>
                  <a:schemeClr val="dk1"/>
                </a:solidFill>
              </a:rPr>
              <a:t>GAN algorithm</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Generator is used to reconstruct the image</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Discriminator is used to distinguish the image</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1000"/>
                                        <p:tgtEl>
                                          <p:spTgt spid="61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33"/>
          <p:cNvSpPr/>
          <p:nvPr/>
        </p:nvSpPr>
        <p:spPr>
          <a:xfrm>
            <a:off x="1159825" y="1123670"/>
            <a:ext cx="1221600" cy="122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3"/>
          <p:cNvSpPr txBox="1"/>
          <p:nvPr>
            <p:ph idx="2" type="title"/>
          </p:nvPr>
        </p:nvSpPr>
        <p:spPr>
          <a:xfrm>
            <a:off x="4695525" y="2937698"/>
            <a:ext cx="4133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622" name="Google Shape;622;p133"/>
          <p:cNvSpPr txBox="1"/>
          <p:nvPr>
            <p:ph idx="1" type="body"/>
          </p:nvPr>
        </p:nvSpPr>
        <p:spPr>
          <a:xfrm>
            <a:off x="4695525" y="3636546"/>
            <a:ext cx="288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Understanding, Reproducing  and Extending CycleGAN</a:t>
            </a:r>
            <a:endParaRPr b="1"/>
          </a:p>
        </p:txBody>
      </p:sp>
      <p:sp>
        <p:nvSpPr>
          <p:cNvPr id="623" name="Google Shape;623;p133"/>
          <p:cNvSpPr txBox="1"/>
          <p:nvPr>
            <p:ph type="title"/>
          </p:nvPr>
        </p:nvSpPr>
        <p:spPr>
          <a:xfrm>
            <a:off x="832700" y="1402518"/>
            <a:ext cx="1957500" cy="66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24" name="Google Shape;624;p133">
            <a:hlinkClick/>
          </p:cNvPr>
          <p:cNvSpPr/>
          <p:nvPr/>
        </p:nvSpPr>
        <p:spPr>
          <a:xfrm>
            <a:off x="8432038" y="171825"/>
            <a:ext cx="422125" cy="367675"/>
          </a:xfrm>
          <a:custGeom>
            <a:rect b="b" l="l" r="r" t="t"/>
            <a:pathLst>
              <a:path extrusionOk="0" h="14707" w="16885">
                <a:moveTo>
                  <a:pt x="8492" y="0"/>
                </a:moveTo>
                <a:cubicBezTo>
                  <a:pt x="8259" y="0"/>
                  <a:pt x="8011" y="62"/>
                  <a:pt x="7827" y="187"/>
                </a:cubicBezTo>
                <a:lnTo>
                  <a:pt x="378" y="6761"/>
                </a:lnTo>
                <a:cubicBezTo>
                  <a:pt x="1" y="7010"/>
                  <a:pt x="120" y="7258"/>
                  <a:pt x="626" y="7258"/>
                </a:cubicBezTo>
                <a:lnTo>
                  <a:pt x="2861" y="7258"/>
                </a:lnTo>
                <a:lnTo>
                  <a:pt x="2861" y="14091"/>
                </a:lnTo>
                <a:cubicBezTo>
                  <a:pt x="2861" y="14339"/>
                  <a:pt x="3229" y="14707"/>
                  <a:pt x="3606" y="14707"/>
                </a:cubicBezTo>
                <a:lnTo>
                  <a:pt x="6337" y="14707"/>
                </a:lnTo>
                <a:lnTo>
                  <a:pt x="6337" y="10238"/>
                </a:lnTo>
                <a:cubicBezTo>
                  <a:pt x="6337" y="9870"/>
                  <a:pt x="6705" y="9622"/>
                  <a:pt x="7082" y="9622"/>
                </a:cubicBezTo>
                <a:lnTo>
                  <a:pt x="9933" y="9622"/>
                </a:lnTo>
                <a:cubicBezTo>
                  <a:pt x="10310" y="9622"/>
                  <a:pt x="10558" y="9870"/>
                  <a:pt x="10558" y="10238"/>
                </a:cubicBezTo>
                <a:lnTo>
                  <a:pt x="10558" y="14707"/>
                </a:lnTo>
                <a:lnTo>
                  <a:pt x="13409" y="14707"/>
                </a:lnTo>
                <a:cubicBezTo>
                  <a:pt x="13786" y="14707"/>
                  <a:pt x="14034" y="14339"/>
                  <a:pt x="14034" y="14091"/>
                </a:cubicBezTo>
                <a:lnTo>
                  <a:pt x="14034" y="7258"/>
                </a:lnTo>
                <a:lnTo>
                  <a:pt x="16388" y="7258"/>
                </a:lnTo>
                <a:cubicBezTo>
                  <a:pt x="16766" y="7258"/>
                  <a:pt x="16885" y="7010"/>
                  <a:pt x="16517" y="6761"/>
                </a:cubicBezTo>
                <a:lnTo>
                  <a:pt x="9069" y="187"/>
                </a:lnTo>
                <a:cubicBezTo>
                  <a:pt x="8944" y="62"/>
                  <a:pt x="8726" y="0"/>
                  <a:pt x="8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34"/>
          <p:cNvSpPr txBox="1"/>
          <p:nvPr>
            <p:ph idx="1" type="body"/>
          </p:nvPr>
        </p:nvSpPr>
        <p:spPr>
          <a:xfrm>
            <a:off x="4241525" y="863550"/>
            <a:ext cx="3549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Paired data with supervised setting</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Converting an image from one representation of a given scene, x, to another, 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Obtaining data could be complex, expensive and false-defined.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Unpaired setting</a:t>
            </a:r>
            <a:endParaRPr b="1">
              <a:solidFill>
                <a:schemeClr val="dk1"/>
              </a:solidFill>
            </a:endParaRPr>
          </a:p>
          <a:p>
            <a:pPr indent="0" lvl="0" marL="0" rtl="0" algn="l">
              <a:spcBef>
                <a:spcPts val="0"/>
              </a:spcBef>
              <a:spcAft>
                <a:spcPts val="0"/>
              </a:spcAft>
              <a:buNone/>
            </a:pPr>
            <a:r>
              <a:t/>
            </a:r>
            <a:endParaRPr b="1">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Capturing special characteristics to find underlying relationship.</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Exploiting supervision in two different </a:t>
            </a:r>
            <a:r>
              <a:rPr lang="en">
                <a:solidFill>
                  <a:schemeClr val="dk1"/>
                </a:solidFill>
              </a:rPr>
              <a:t>domains and inducing an output distribution.</a:t>
            </a:r>
            <a:endParaRPr>
              <a:solidFill>
                <a:schemeClr val="dk1"/>
              </a:solidFill>
            </a:endParaRPr>
          </a:p>
        </p:txBody>
      </p:sp>
      <p:pic>
        <p:nvPicPr>
          <p:cNvPr id="630" name="Google Shape;630;p134"/>
          <p:cNvPicPr preferRelativeResize="0"/>
          <p:nvPr/>
        </p:nvPicPr>
        <p:blipFill>
          <a:blip r:embed="rId3">
            <a:alphaModFix/>
          </a:blip>
          <a:stretch>
            <a:fillRect/>
          </a:stretch>
        </p:blipFill>
        <p:spPr>
          <a:xfrm>
            <a:off x="193350" y="1531275"/>
            <a:ext cx="3936725" cy="2557669"/>
          </a:xfrm>
          <a:prstGeom prst="rect">
            <a:avLst/>
          </a:prstGeom>
          <a:noFill/>
          <a:ln>
            <a:noFill/>
          </a:ln>
        </p:spPr>
      </p:pic>
      <p:sp>
        <p:nvSpPr>
          <p:cNvPr id="631" name="Google Shape;631;p134"/>
          <p:cNvSpPr txBox="1"/>
          <p:nvPr>
            <p:ph type="title"/>
          </p:nvPr>
        </p:nvSpPr>
        <p:spPr>
          <a:xfrm>
            <a:off x="352863" y="597325"/>
            <a:ext cx="3617700" cy="101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Paired to Unpaired</a:t>
            </a:r>
            <a:endParaRPr sz="2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35"/>
          <p:cNvSpPr/>
          <p:nvPr/>
        </p:nvSpPr>
        <p:spPr>
          <a:xfrm>
            <a:off x="1159825" y="1123670"/>
            <a:ext cx="1221600" cy="1221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5"/>
          <p:cNvSpPr txBox="1"/>
          <p:nvPr>
            <p:ph idx="2" type="title"/>
          </p:nvPr>
        </p:nvSpPr>
        <p:spPr>
          <a:xfrm>
            <a:off x="4695525" y="2937698"/>
            <a:ext cx="4133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a:t>
            </a:r>
            <a:endParaRPr/>
          </a:p>
        </p:txBody>
      </p:sp>
      <p:sp>
        <p:nvSpPr>
          <p:cNvPr id="638" name="Google Shape;638;p135"/>
          <p:cNvSpPr txBox="1"/>
          <p:nvPr>
            <p:ph idx="1" type="body"/>
          </p:nvPr>
        </p:nvSpPr>
        <p:spPr>
          <a:xfrm>
            <a:off x="4695525" y="3636546"/>
            <a:ext cx="288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The </a:t>
            </a:r>
            <a:r>
              <a:rPr lang="en"/>
              <a:t>comparison in m</a:t>
            </a:r>
            <a:r>
              <a:rPr lang="en"/>
              <a:t>odel performance</a:t>
            </a:r>
            <a:endParaRPr b="1"/>
          </a:p>
        </p:txBody>
      </p:sp>
      <p:sp>
        <p:nvSpPr>
          <p:cNvPr id="639" name="Google Shape;639;p135"/>
          <p:cNvSpPr txBox="1"/>
          <p:nvPr>
            <p:ph type="title"/>
          </p:nvPr>
        </p:nvSpPr>
        <p:spPr>
          <a:xfrm>
            <a:off x="832700" y="1402518"/>
            <a:ext cx="1957500" cy="66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40" name="Google Shape;640;p135">
            <a:hlinkClick/>
          </p:cNvPr>
          <p:cNvSpPr/>
          <p:nvPr/>
        </p:nvSpPr>
        <p:spPr>
          <a:xfrm>
            <a:off x="8432038" y="171825"/>
            <a:ext cx="422125" cy="367675"/>
          </a:xfrm>
          <a:custGeom>
            <a:rect b="b" l="l" r="r" t="t"/>
            <a:pathLst>
              <a:path extrusionOk="0" h="14707" w="16885">
                <a:moveTo>
                  <a:pt x="8492" y="0"/>
                </a:moveTo>
                <a:cubicBezTo>
                  <a:pt x="8259" y="0"/>
                  <a:pt x="8011" y="62"/>
                  <a:pt x="7827" y="187"/>
                </a:cubicBezTo>
                <a:lnTo>
                  <a:pt x="378" y="6761"/>
                </a:lnTo>
                <a:cubicBezTo>
                  <a:pt x="1" y="7010"/>
                  <a:pt x="120" y="7258"/>
                  <a:pt x="626" y="7258"/>
                </a:cubicBezTo>
                <a:lnTo>
                  <a:pt x="2861" y="7258"/>
                </a:lnTo>
                <a:lnTo>
                  <a:pt x="2861" y="14091"/>
                </a:lnTo>
                <a:cubicBezTo>
                  <a:pt x="2861" y="14339"/>
                  <a:pt x="3229" y="14707"/>
                  <a:pt x="3606" y="14707"/>
                </a:cubicBezTo>
                <a:lnTo>
                  <a:pt x="6337" y="14707"/>
                </a:lnTo>
                <a:lnTo>
                  <a:pt x="6337" y="10238"/>
                </a:lnTo>
                <a:cubicBezTo>
                  <a:pt x="6337" y="9870"/>
                  <a:pt x="6705" y="9622"/>
                  <a:pt x="7082" y="9622"/>
                </a:cubicBezTo>
                <a:lnTo>
                  <a:pt x="9933" y="9622"/>
                </a:lnTo>
                <a:cubicBezTo>
                  <a:pt x="10310" y="9622"/>
                  <a:pt x="10558" y="9870"/>
                  <a:pt x="10558" y="10238"/>
                </a:cubicBezTo>
                <a:lnTo>
                  <a:pt x="10558" y="14707"/>
                </a:lnTo>
                <a:lnTo>
                  <a:pt x="13409" y="14707"/>
                </a:lnTo>
                <a:cubicBezTo>
                  <a:pt x="13786" y="14707"/>
                  <a:pt x="14034" y="14339"/>
                  <a:pt x="14034" y="14091"/>
                </a:cubicBezTo>
                <a:lnTo>
                  <a:pt x="14034" y="7258"/>
                </a:lnTo>
                <a:lnTo>
                  <a:pt x="16388" y="7258"/>
                </a:lnTo>
                <a:cubicBezTo>
                  <a:pt x="16766" y="7258"/>
                  <a:pt x="16885" y="7010"/>
                  <a:pt x="16517" y="6761"/>
                </a:cubicBezTo>
                <a:lnTo>
                  <a:pt x="9069" y="187"/>
                </a:lnTo>
                <a:cubicBezTo>
                  <a:pt x="8944" y="62"/>
                  <a:pt x="8726" y="0"/>
                  <a:pt x="8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36"/>
          <p:cNvSpPr txBox="1"/>
          <p:nvPr>
            <p:ph idx="1" type="subTitle"/>
          </p:nvPr>
        </p:nvSpPr>
        <p:spPr>
          <a:xfrm>
            <a:off x="5109925" y="2100125"/>
            <a:ext cx="3147600" cy="31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C</a:t>
            </a:r>
            <a:r>
              <a:rPr lang="en"/>
              <a:t>omparison</a:t>
            </a:r>
            <a:endParaRPr/>
          </a:p>
        </p:txBody>
      </p:sp>
      <p:sp>
        <p:nvSpPr>
          <p:cNvPr id="646" name="Google Shape;646;p136"/>
          <p:cNvSpPr txBox="1"/>
          <p:nvPr>
            <p:ph idx="2" type="body"/>
          </p:nvPr>
        </p:nvSpPr>
        <p:spPr>
          <a:xfrm>
            <a:off x="747275" y="2310072"/>
            <a:ext cx="3023100" cy="23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Transforming a black and white image to a colored image.</a:t>
            </a:r>
            <a:endParaRPr/>
          </a:p>
          <a:p>
            <a:pPr indent="0" lvl="0" marL="0" rtl="0" algn="l">
              <a:spcBef>
                <a:spcPts val="1600"/>
              </a:spcBef>
              <a:spcAft>
                <a:spcPts val="0"/>
              </a:spcAft>
              <a:buClr>
                <a:schemeClr val="dk1"/>
              </a:buClr>
              <a:buSzPts val="1100"/>
              <a:buFont typeface="Arial"/>
              <a:buNone/>
            </a:pPr>
            <a:r>
              <a:rPr lang="en"/>
              <a:t>Transforming edges into a meaningful image,  given a boundary or information about the edges of an object, we realize a sandal image.</a:t>
            </a:r>
            <a:endParaRPr/>
          </a:p>
          <a:p>
            <a:pPr indent="0" lvl="0" marL="0" rtl="0" algn="l">
              <a:spcBef>
                <a:spcPts val="1600"/>
              </a:spcBef>
              <a:spcAft>
                <a:spcPts val="0"/>
              </a:spcAft>
              <a:buClr>
                <a:schemeClr val="dk1"/>
              </a:buClr>
              <a:buSzPts val="1100"/>
              <a:buFont typeface="Arial"/>
              <a:buNone/>
            </a:pPr>
            <a:r>
              <a:rPr lang="en"/>
              <a:t>Transforming a low-resolution image to a high-resolution one</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Clr>
                <a:schemeClr val="dk1"/>
              </a:buClr>
              <a:buSzPts val="1100"/>
              <a:buFont typeface="Arial"/>
              <a:buNone/>
            </a:pPr>
            <a:r>
              <a:t/>
            </a:r>
            <a:endParaRPr/>
          </a:p>
        </p:txBody>
      </p:sp>
      <p:sp>
        <p:nvSpPr>
          <p:cNvPr id="647" name="Google Shape;647;p136"/>
          <p:cNvSpPr txBox="1"/>
          <p:nvPr>
            <p:ph idx="3" type="body"/>
          </p:nvPr>
        </p:nvSpPr>
        <p:spPr>
          <a:xfrm>
            <a:off x="5109925" y="2300250"/>
            <a:ext cx="3147600" cy="25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Versus CycleGAN: </a:t>
            </a:r>
            <a:endParaRPr/>
          </a:p>
          <a:p>
            <a:pPr indent="0" lvl="0" marL="0" rtl="0" algn="l">
              <a:spcBef>
                <a:spcPts val="1600"/>
              </a:spcBef>
              <a:spcAft>
                <a:spcPts val="0"/>
              </a:spcAft>
              <a:buClr>
                <a:schemeClr val="dk1"/>
              </a:buClr>
              <a:buSzPts val="1100"/>
              <a:buFont typeface="Arial"/>
              <a:buNone/>
            </a:pPr>
            <a:r>
              <a:rPr lang="en"/>
              <a:t>1. number of networks (only 1 PatchGAN Discriminator and 1 </a:t>
            </a:r>
            <a:r>
              <a:rPr lang="en"/>
              <a:t>Unet </a:t>
            </a:r>
            <a:r>
              <a:rPr lang="en"/>
              <a:t>Generator)</a:t>
            </a:r>
            <a:endParaRPr/>
          </a:p>
          <a:p>
            <a:pPr indent="0" lvl="0" marL="0" rtl="0" algn="l">
              <a:spcBef>
                <a:spcPts val="1600"/>
              </a:spcBef>
              <a:spcAft>
                <a:spcPts val="0"/>
              </a:spcAft>
              <a:buClr>
                <a:schemeClr val="dk1"/>
              </a:buClr>
              <a:buSzPts val="1100"/>
              <a:buFont typeface="Arial"/>
              <a:buNone/>
            </a:pPr>
            <a:r>
              <a:rPr lang="en"/>
              <a:t>2. works in pairwise </a:t>
            </a:r>
            <a:r>
              <a:rPr lang="en"/>
              <a:t>images. </a:t>
            </a:r>
            <a:endParaRPr/>
          </a:p>
          <a:p>
            <a:pPr indent="0" lvl="0" marL="0" rtl="0" algn="l">
              <a:spcBef>
                <a:spcPts val="1600"/>
              </a:spcBef>
              <a:spcAft>
                <a:spcPts val="1600"/>
              </a:spcAft>
              <a:buClr>
                <a:schemeClr val="dk1"/>
              </a:buClr>
              <a:buSzPts val="1100"/>
              <a:buFont typeface="Arial"/>
              <a:buNone/>
            </a:pPr>
            <a:r>
              <a:rPr lang="en"/>
              <a:t>3.different loss function with L1 loss</a:t>
            </a:r>
            <a:endParaRPr/>
          </a:p>
        </p:txBody>
      </p:sp>
      <p:sp>
        <p:nvSpPr>
          <p:cNvPr id="648" name="Google Shape;648;p136"/>
          <p:cNvSpPr txBox="1"/>
          <p:nvPr>
            <p:ph idx="4" type="subTitle"/>
          </p:nvPr>
        </p:nvSpPr>
        <p:spPr>
          <a:xfrm>
            <a:off x="762050" y="2100300"/>
            <a:ext cx="3023100" cy="31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Application</a:t>
            </a:r>
            <a:endParaRPr/>
          </a:p>
        </p:txBody>
      </p:sp>
      <p:sp>
        <p:nvSpPr>
          <p:cNvPr id="649" name="Google Shape;649;p136"/>
          <p:cNvSpPr/>
          <p:nvPr/>
        </p:nvSpPr>
        <p:spPr>
          <a:xfrm>
            <a:off x="886981" y="14816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 name="Google Shape;650;p136"/>
          <p:cNvGrpSpPr/>
          <p:nvPr/>
        </p:nvGrpSpPr>
        <p:grpSpPr>
          <a:xfrm>
            <a:off x="5109918" y="1481680"/>
            <a:ext cx="266921" cy="369039"/>
            <a:chOff x="-38129425" y="3222550"/>
            <a:chExt cx="228450" cy="315850"/>
          </a:xfrm>
        </p:grpSpPr>
        <p:sp>
          <p:nvSpPr>
            <p:cNvPr id="651" name="Google Shape;651;p13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136"/>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Pix2pix</a:t>
            </a:r>
            <a:endParaRPr/>
          </a:p>
        </p:txBody>
      </p:sp>
      <p:sp>
        <p:nvSpPr>
          <p:cNvPr id="654" name="Google Shape;654;p136"/>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Introduction</a:t>
            </a:r>
            <a:endParaRPr b="1" sz="24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37"/>
          <p:cNvSpPr txBox="1"/>
          <p:nvPr>
            <p:ph type="title"/>
          </p:nvPr>
        </p:nvSpPr>
        <p:spPr>
          <a:xfrm>
            <a:off x="589700" y="272402"/>
            <a:ext cx="3803700" cy="571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lang="en"/>
              <a:t>Pix2pix</a:t>
            </a:r>
            <a:endParaRPr/>
          </a:p>
        </p:txBody>
      </p:sp>
      <p:sp>
        <p:nvSpPr>
          <p:cNvPr id="660" name="Google Shape;660;p137"/>
          <p:cNvSpPr txBox="1"/>
          <p:nvPr/>
        </p:nvSpPr>
        <p:spPr>
          <a:xfrm>
            <a:off x="1019700" y="843600"/>
            <a:ext cx="7104600" cy="554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Montserrat"/>
              <a:buChar char="●"/>
            </a:pPr>
            <a:r>
              <a:rPr b="1" lang="en" sz="2400">
                <a:latin typeface="Montserrat"/>
                <a:ea typeface="Montserrat"/>
                <a:cs typeface="Montserrat"/>
                <a:sym typeface="Montserrat"/>
              </a:rPr>
              <a:t>Structure</a:t>
            </a:r>
            <a:endParaRPr b="1" sz="2400">
              <a:latin typeface="Montserrat"/>
              <a:ea typeface="Montserrat"/>
              <a:cs typeface="Montserrat"/>
              <a:sym typeface="Montserrat"/>
            </a:endParaRPr>
          </a:p>
        </p:txBody>
      </p:sp>
      <p:pic>
        <p:nvPicPr>
          <p:cNvPr id="661" name="Google Shape;661;p137"/>
          <p:cNvPicPr preferRelativeResize="0"/>
          <p:nvPr/>
        </p:nvPicPr>
        <p:blipFill>
          <a:blip r:embed="rId3">
            <a:alphaModFix/>
          </a:blip>
          <a:stretch>
            <a:fillRect/>
          </a:stretch>
        </p:blipFill>
        <p:spPr>
          <a:xfrm>
            <a:off x="4957025" y="1576574"/>
            <a:ext cx="3920500" cy="2293550"/>
          </a:xfrm>
          <a:prstGeom prst="rect">
            <a:avLst/>
          </a:prstGeom>
          <a:noFill/>
          <a:ln>
            <a:noFill/>
          </a:ln>
        </p:spPr>
      </p:pic>
      <p:pic>
        <p:nvPicPr>
          <p:cNvPr id="662" name="Google Shape;662;p137"/>
          <p:cNvPicPr preferRelativeResize="0"/>
          <p:nvPr/>
        </p:nvPicPr>
        <p:blipFill>
          <a:blip r:embed="rId4">
            <a:alphaModFix/>
          </a:blip>
          <a:stretch>
            <a:fillRect/>
          </a:stretch>
        </p:blipFill>
        <p:spPr>
          <a:xfrm>
            <a:off x="47150" y="1576575"/>
            <a:ext cx="4888799" cy="2207900"/>
          </a:xfrm>
          <a:prstGeom prst="rect">
            <a:avLst/>
          </a:prstGeom>
          <a:noFill/>
          <a:ln>
            <a:noFill/>
          </a:ln>
        </p:spPr>
      </p:pic>
      <p:sp>
        <p:nvSpPr>
          <p:cNvPr id="663" name="Google Shape;663;p137"/>
          <p:cNvSpPr txBox="1"/>
          <p:nvPr>
            <p:ph idx="4" type="subTitle"/>
          </p:nvPr>
        </p:nvSpPr>
        <p:spPr>
          <a:xfrm>
            <a:off x="1566650" y="4169500"/>
            <a:ext cx="2585400" cy="31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Unet Generator</a:t>
            </a:r>
            <a:endParaRPr/>
          </a:p>
        </p:txBody>
      </p:sp>
      <p:sp>
        <p:nvSpPr>
          <p:cNvPr id="664" name="Google Shape;664;p137"/>
          <p:cNvSpPr txBox="1"/>
          <p:nvPr>
            <p:ph idx="4" type="subTitle"/>
          </p:nvPr>
        </p:nvSpPr>
        <p:spPr>
          <a:xfrm>
            <a:off x="5243550" y="4169500"/>
            <a:ext cx="3288000" cy="317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PatchGAN</a:t>
            </a:r>
            <a:r>
              <a:rPr lang="en"/>
              <a:t> discriminator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late Presentation XL by Slidesgo">
  <a:themeElements>
    <a:clrScheme name="Simple Light">
      <a:dk1>
        <a:srgbClr val="000000"/>
      </a:dk1>
      <a:lt1>
        <a:srgbClr val="6326EE"/>
      </a:lt1>
      <a:dk2>
        <a:srgbClr val="FFFFFF"/>
      </a:dk2>
      <a:lt2>
        <a:srgbClr val="9C9E9E"/>
      </a:lt2>
      <a:accent1>
        <a:srgbClr val="6326EE"/>
      </a:accent1>
      <a:accent2>
        <a:srgbClr val="C5B4EF"/>
      </a:accent2>
      <a:accent3>
        <a:srgbClr val="A68CE1"/>
      </a:accent3>
      <a:accent4>
        <a:srgbClr val="8765D7"/>
      </a:accent4>
      <a:accent5>
        <a:srgbClr val="5626C6"/>
      </a:accent5>
      <a:accent6>
        <a:srgbClr val="6326E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Ellate Presentation XL by Slidesgo">
  <a:themeElements>
    <a:clrScheme name="Simple Light">
      <a:dk1>
        <a:srgbClr val="000000"/>
      </a:dk1>
      <a:lt1>
        <a:srgbClr val="6326EE"/>
      </a:lt1>
      <a:dk2>
        <a:srgbClr val="FFFFFF"/>
      </a:dk2>
      <a:lt2>
        <a:srgbClr val="9C9E9E"/>
      </a:lt2>
      <a:accent1>
        <a:srgbClr val="6326EE"/>
      </a:accent1>
      <a:accent2>
        <a:srgbClr val="C5B4EF"/>
      </a:accent2>
      <a:accent3>
        <a:srgbClr val="A68CE1"/>
      </a:accent3>
      <a:accent4>
        <a:srgbClr val="8765D7"/>
      </a:accent4>
      <a:accent5>
        <a:srgbClr val="5626C6"/>
      </a:accent5>
      <a:accent6>
        <a:srgbClr val="6326E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